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omments/comment3.xml" ContentType="application/vnd.openxmlformats-officedocument.presentationml.comment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8" r:id="rId5"/>
  </p:sldMasterIdLst>
  <p:notesMasterIdLst>
    <p:notesMasterId r:id="rId27"/>
  </p:notesMasterIdLst>
  <p:handoutMasterIdLst>
    <p:handoutMasterId r:id="rId28"/>
  </p:handoutMasterIdLst>
  <p:sldIdLst>
    <p:sldId id="259" r:id="rId6"/>
    <p:sldId id="256" r:id="rId7"/>
    <p:sldId id="257" r:id="rId8"/>
    <p:sldId id="282" r:id="rId9"/>
    <p:sldId id="283" r:id="rId10"/>
    <p:sldId id="284" r:id="rId11"/>
    <p:sldId id="285" r:id="rId12"/>
    <p:sldId id="287" r:id="rId13"/>
    <p:sldId id="286" r:id="rId14"/>
    <p:sldId id="292" r:id="rId15"/>
    <p:sldId id="293" r:id="rId16"/>
    <p:sldId id="289" r:id="rId17"/>
    <p:sldId id="297" r:id="rId18"/>
    <p:sldId id="290" r:id="rId19"/>
    <p:sldId id="298" r:id="rId20"/>
    <p:sldId id="294" r:id="rId21"/>
    <p:sldId id="299" r:id="rId22"/>
    <p:sldId id="302" r:id="rId23"/>
    <p:sldId id="301" r:id="rId24"/>
    <p:sldId id="300" r:id="rId25"/>
    <p:sldId id="291" r:id="rId26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尤恩" initials="A尤" lastIdx="1" clrIdx="0">
    <p:extLst>
      <p:ext uri="{19B8F6BF-5375-455C-9EA6-DF929625EA0E}">
        <p15:presenceInfo xmlns:p15="http://schemas.microsoft.com/office/powerpoint/2012/main" userId="27392ddef28d2a19" providerId="Windows Live"/>
      </p:ext>
    </p:extLst>
  </p:cmAuthor>
  <p:cmAuthor id="2" name="Guest User" initials="GU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221"/>
    <a:srgbClr val="2ED126"/>
    <a:srgbClr val="BBD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7"/>
    <p:restoredTop sz="94690" autoAdjust="0"/>
  </p:normalViewPr>
  <p:slideViewPr>
    <p:cSldViewPr showGuides="1">
      <p:cViewPr varScale="1">
        <p:scale>
          <a:sx n="67" d="100"/>
          <a:sy n="67" d="100"/>
        </p:scale>
        <p:origin x="432" y="4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9-10T23:41:44.645" idx="4">
    <p:pos x="10" y="10"/>
    <p:text>Triage response - while we initially planned for GPs phoning own patients first, this hasnt worked in practice due to 1,500 pat without their own GP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04T22:21:23.462" idx="1">
    <p:pos x="10" y="10"/>
    <p:text>This is the second page of the triage form</p:text>
    <p:extLst>
      <p:ext uri="{C676402C-5697-4E1C-873F-D02D1690AC5C}">
        <p15:threadingInfo xmlns:p15="http://schemas.microsoft.com/office/powerpoint/2012/main" timeZoneBias="-7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04T22:21:23.462" idx="1">
    <p:pos x="10" y="10"/>
    <p:text>This is the second page of the triage form</p:text>
    <p:extLst>
      <p:ext uri="{C676402C-5697-4E1C-873F-D02D1690AC5C}">
        <p15:threadingInfo xmlns:p15="http://schemas.microsoft.com/office/powerpoint/2012/main" timeZoneBias="-7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1F8BF-C921-428A-BC3D-047DB5EC1F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E98ED6E-267D-4294-B8FA-33692714EE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8200 patients</a:t>
          </a:r>
          <a:endParaRPr lang="en-US" sz="2400" dirty="0"/>
        </a:p>
      </dgm:t>
    </dgm:pt>
    <dgm:pt modelId="{4CC6B644-D49F-4735-BFE2-862EF9EEB02E}" type="parTrans" cxnId="{565884BD-C889-4A74-A647-239973FAC9CB}">
      <dgm:prSet/>
      <dgm:spPr/>
      <dgm:t>
        <a:bodyPr/>
        <a:lstStyle/>
        <a:p>
          <a:endParaRPr lang="en-US"/>
        </a:p>
      </dgm:t>
    </dgm:pt>
    <dgm:pt modelId="{1C8E6C8F-DDB8-4F19-903E-E70DBE690135}" type="sibTrans" cxnId="{565884BD-C889-4A74-A647-239973FAC9CB}">
      <dgm:prSet/>
      <dgm:spPr/>
      <dgm:t>
        <a:bodyPr/>
        <a:lstStyle/>
        <a:p>
          <a:endParaRPr lang="en-US"/>
        </a:p>
      </dgm:t>
    </dgm:pt>
    <dgm:pt modelId="{30F54FD9-05A5-4792-AEBB-F6055B7665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Goal 5.5 GP FTE</a:t>
          </a:r>
          <a:endParaRPr lang="en-US" sz="2400" dirty="0"/>
        </a:p>
      </dgm:t>
    </dgm:pt>
    <dgm:pt modelId="{3600448B-75B9-42DC-9D1C-4949944A6A51}" type="parTrans" cxnId="{F5DCF72C-0B57-4558-BDF2-B69E0F09F7D0}">
      <dgm:prSet/>
      <dgm:spPr/>
      <dgm:t>
        <a:bodyPr/>
        <a:lstStyle/>
        <a:p>
          <a:endParaRPr lang="en-US"/>
        </a:p>
      </dgm:t>
    </dgm:pt>
    <dgm:pt modelId="{F3489EA1-EB1F-4816-AEE9-1331BEA3D0AA}" type="sibTrans" cxnId="{F5DCF72C-0B57-4558-BDF2-B69E0F09F7D0}">
      <dgm:prSet/>
      <dgm:spPr/>
      <dgm:t>
        <a:bodyPr/>
        <a:lstStyle/>
        <a:p>
          <a:endParaRPr lang="en-US"/>
        </a:p>
      </dgm:t>
    </dgm:pt>
    <dgm:pt modelId="{379A16F9-1A24-421C-8182-3944A0309B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Currently 4.1 FTE	</a:t>
          </a:r>
          <a:endParaRPr lang="en-US" dirty="0"/>
        </a:p>
      </dgm:t>
    </dgm:pt>
    <dgm:pt modelId="{0A0867E5-7346-4C84-93DF-0B04196F6F7E}" type="parTrans" cxnId="{7E2D442C-2A95-4DB1-97E6-08A7B87FF360}">
      <dgm:prSet/>
      <dgm:spPr/>
      <dgm:t>
        <a:bodyPr/>
        <a:lstStyle/>
        <a:p>
          <a:endParaRPr lang="en-US"/>
        </a:p>
      </dgm:t>
    </dgm:pt>
    <dgm:pt modelId="{32F2CEEF-9853-4841-AA99-B8ADADEA70EC}" type="sibTrans" cxnId="{7E2D442C-2A95-4DB1-97E6-08A7B87FF360}">
      <dgm:prSet/>
      <dgm:spPr/>
      <dgm:t>
        <a:bodyPr/>
        <a:lstStyle/>
        <a:p>
          <a:endParaRPr lang="en-US"/>
        </a:p>
      </dgm:t>
    </dgm:pt>
    <dgm:pt modelId="{49D4EC3D-CBE7-48CF-A1A6-1ADD15D346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6.3 Nurse FTE’s</a:t>
          </a:r>
          <a:endParaRPr lang="en-US" sz="2400" dirty="0"/>
        </a:p>
      </dgm:t>
    </dgm:pt>
    <dgm:pt modelId="{F16EB492-AB84-4F77-AB52-4462B44090E4}" type="parTrans" cxnId="{3ED356C9-1317-4D73-B231-805F58A2F35D}">
      <dgm:prSet/>
      <dgm:spPr/>
      <dgm:t>
        <a:bodyPr/>
        <a:lstStyle/>
        <a:p>
          <a:endParaRPr lang="en-US"/>
        </a:p>
      </dgm:t>
    </dgm:pt>
    <dgm:pt modelId="{CB3234A0-5C67-4C42-8329-511895890BCB}" type="sibTrans" cxnId="{3ED356C9-1317-4D73-B231-805F58A2F35D}">
      <dgm:prSet/>
      <dgm:spPr/>
      <dgm:t>
        <a:bodyPr/>
        <a:lstStyle/>
        <a:p>
          <a:endParaRPr lang="en-US"/>
        </a:p>
      </dgm:t>
    </dgm:pt>
    <dgm:pt modelId="{43B9353B-A4A4-4AC7-9F46-EAEE50C30B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 nurse</a:t>
          </a:r>
          <a:endParaRPr lang="en-US" dirty="0"/>
        </a:p>
      </dgm:t>
    </dgm:pt>
    <dgm:pt modelId="{3FF6AB14-DDCA-4CE3-90CC-B54D8BCD401D}" type="parTrans" cxnId="{2ACE7A6C-2A9D-43DD-8ACD-A8222A0D2229}">
      <dgm:prSet/>
      <dgm:spPr/>
      <dgm:t>
        <a:bodyPr/>
        <a:lstStyle/>
        <a:p>
          <a:endParaRPr lang="en-US"/>
        </a:p>
      </dgm:t>
    </dgm:pt>
    <dgm:pt modelId="{484418E3-135A-4332-B8DE-8F189621CE8E}" type="sibTrans" cxnId="{2ACE7A6C-2A9D-43DD-8ACD-A8222A0D2229}">
      <dgm:prSet/>
      <dgm:spPr/>
      <dgm:t>
        <a:bodyPr/>
        <a:lstStyle/>
        <a:p>
          <a:endParaRPr lang="en-US"/>
        </a:p>
      </dgm:t>
    </dgm:pt>
    <dgm:pt modelId="{4EE5706C-417C-468D-B901-71A4789923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3-4 clinical nurses</a:t>
          </a:r>
          <a:endParaRPr lang="en-US" dirty="0"/>
        </a:p>
      </dgm:t>
    </dgm:pt>
    <dgm:pt modelId="{C1561ED8-2B71-4A95-856E-F03B1C9A4F4F}" type="parTrans" cxnId="{7E5E7588-BB19-403E-A5C7-20E8BA8B2AC2}">
      <dgm:prSet/>
      <dgm:spPr/>
      <dgm:t>
        <a:bodyPr/>
        <a:lstStyle/>
        <a:p>
          <a:endParaRPr lang="en-US"/>
        </a:p>
      </dgm:t>
    </dgm:pt>
    <dgm:pt modelId="{6E1624F3-50E2-4F4E-BB36-167130D0E187}" type="sibTrans" cxnId="{7E5E7588-BB19-403E-A5C7-20E8BA8B2AC2}">
      <dgm:prSet/>
      <dgm:spPr/>
      <dgm:t>
        <a:bodyPr/>
        <a:lstStyle/>
        <a:p>
          <a:endParaRPr lang="en-US"/>
        </a:p>
      </dgm:t>
    </dgm:pt>
    <dgm:pt modelId="{A6D912B3-FE6A-4DF3-ADFF-FC4F71744F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1-2 phone nurses</a:t>
          </a:r>
          <a:endParaRPr lang="en-US" dirty="0"/>
        </a:p>
      </dgm:t>
    </dgm:pt>
    <dgm:pt modelId="{37525899-5BE1-4025-9259-087A68E1E0B5}" type="parTrans" cxnId="{6B466E45-965A-4C57-93D1-13E5E71E2333}">
      <dgm:prSet/>
      <dgm:spPr/>
      <dgm:t>
        <a:bodyPr/>
        <a:lstStyle/>
        <a:p>
          <a:endParaRPr lang="en-US"/>
        </a:p>
      </dgm:t>
    </dgm:pt>
    <dgm:pt modelId="{93BDF79B-90AA-408E-BE22-01732C73C7CC}" type="sibTrans" cxnId="{6B466E45-965A-4C57-93D1-13E5E71E2333}">
      <dgm:prSet/>
      <dgm:spPr/>
      <dgm:t>
        <a:bodyPr/>
        <a:lstStyle/>
        <a:p>
          <a:endParaRPr lang="en-US"/>
        </a:p>
      </dgm:t>
    </dgm:pt>
    <dgm:pt modelId="{2965F31A-35BE-425A-9365-177108A1A1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Clinical Support</a:t>
          </a:r>
          <a:endParaRPr lang="en-US" sz="2400" dirty="0"/>
        </a:p>
      </dgm:t>
    </dgm:pt>
    <dgm:pt modelId="{24C41296-F90F-483F-B93B-19A4DA9DA7A5}" type="parTrans" cxnId="{991696B5-B428-43BA-AB98-51BAF2F157AB}">
      <dgm:prSet/>
      <dgm:spPr/>
      <dgm:t>
        <a:bodyPr/>
        <a:lstStyle/>
        <a:p>
          <a:endParaRPr lang="en-US"/>
        </a:p>
      </dgm:t>
    </dgm:pt>
    <dgm:pt modelId="{39093140-D162-4597-904C-213EE9A0CE57}" type="sibTrans" cxnId="{991696B5-B428-43BA-AB98-51BAF2F157AB}">
      <dgm:prSet/>
      <dgm:spPr/>
      <dgm:t>
        <a:bodyPr/>
        <a:lstStyle/>
        <a:p>
          <a:endParaRPr lang="en-US"/>
        </a:p>
      </dgm:t>
    </dgm:pt>
    <dgm:pt modelId="{34CC7A92-FCB2-4365-BD8F-29F792882D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Reception and office staff - 5FTE’s</a:t>
          </a:r>
          <a:endParaRPr lang="en-US" dirty="0"/>
        </a:p>
      </dgm:t>
    </dgm:pt>
    <dgm:pt modelId="{04783A99-A652-4349-82A1-4F9A62802424}" type="parTrans" cxnId="{48883549-4AF5-4120-B678-B49E39E4827F}">
      <dgm:prSet/>
      <dgm:spPr/>
      <dgm:t>
        <a:bodyPr/>
        <a:lstStyle/>
        <a:p>
          <a:endParaRPr lang="en-US"/>
        </a:p>
      </dgm:t>
    </dgm:pt>
    <dgm:pt modelId="{ED5CA74F-0688-4299-B728-15094BC85718}" type="sibTrans" cxnId="{48883549-4AF5-4120-B678-B49E39E4827F}">
      <dgm:prSet/>
      <dgm:spPr/>
      <dgm:t>
        <a:bodyPr/>
        <a:lstStyle/>
        <a:p>
          <a:endParaRPr lang="en-US"/>
        </a:p>
      </dgm:t>
    </dgm:pt>
    <dgm:pt modelId="{6007B386-0B00-4208-B392-81DD357F6991}" type="pres">
      <dgm:prSet presAssocID="{62C1F8BF-C921-428A-BC3D-047DB5EC1F84}" presName="root" presStyleCnt="0">
        <dgm:presLayoutVars>
          <dgm:dir/>
          <dgm:resizeHandles val="exact"/>
        </dgm:presLayoutVars>
      </dgm:prSet>
      <dgm:spPr/>
    </dgm:pt>
    <dgm:pt modelId="{9B25EF87-F9BF-445E-9AD9-1BC72FDF5C07}" type="pres">
      <dgm:prSet presAssocID="{1E98ED6E-267D-4294-B8FA-33692714EEB6}" presName="compNode" presStyleCnt="0"/>
      <dgm:spPr/>
    </dgm:pt>
    <dgm:pt modelId="{9505FC88-3B2B-4E5D-A36F-BD7BD52C3EF1}" type="pres">
      <dgm:prSet presAssocID="{1E98ED6E-267D-4294-B8FA-33692714EEB6}" presName="bgRect" presStyleLbl="bgShp" presStyleIdx="0" presStyleCnt="4"/>
      <dgm:spPr/>
    </dgm:pt>
    <dgm:pt modelId="{459326D9-7DCC-4F37-A5F5-A1DEECBECE29}" type="pres">
      <dgm:prSet presAssocID="{1E98ED6E-267D-4294-B8FA-33692714EE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EB72463-145A-4185-A992-232E148F8C58}" type="pres">
      <dgm:prSet presAssocID="{1E98ED6E-267D-4294-B8FA-33692714EEB6}" presName="spaceRect" presStyleCnt="0"/>
      <dgm:spPr/>
    </dgm:pt>
    <dgm:pt modelId="{001CD59E-6CC2-41D2-B090-C59156A8DB24}" type="pres">
      <dgm:prSet presAssocID="{1E98ED6E-267D-4294-B8FA-33692714EEB6}" presName="parTx" presStyleLbl="revTx" presStyleIdx="0" presStyleCnt="7">
        <dgm:presLayoutVars>
          <dgm:chMax val="0"/>
          <dgm:chPref val="0"/>
        </dgm:presLayoutVars>
      </dgm:prSet>
      <dgm:spPr/>
    </dgm:pt>
    <dgm:pt modelId="{D089D2C2-E617-4DC2-921C-18D7E8976E04}" type="pres">
      <dgm:prSet presAssocID="{1C8E6C8F-DDB8-4F19-903E-E70DBE690135}" presName="sibTrans" presStyleCnt="0"/>
      <dgm:spPr/>
    </dgm:pt>
    <dgm:pt modelId="{BDB46B8C-51E3-421B-B26C-5C95C94CBFDF}" type="pres">
      <dgm:prSet presAssocID="{30F54FD9-05A5-4792-AEBB-F6055B766516}" presName="compNode" presStyleCnt="0"/>
      <dgm:spPr/>
    </dgm:pt>
    <dgm:pt modelId="{BB87A2F4-71F9-4DA8-84D3-1DD0E259B722}" type="pres">
      <dgm:prSet presAssocID="{30F54FD9-05A5-4792-AEBB-F6055B766516}" presName="bgRect" presStyleLbl="bgShp" presStyleIdx="1" presStyleCnt="4" custLinFactNeighborX="-137" custLinFactNeighborY="2398"/>
      <dgm:spPr/>
    </dgm:pt>
    <dgm:pt modelId="{B5959303-F3DE-4E81-A07C-859DE2518669}" type="pres">
      <dgm:prSet presAssocID="{30F54FD9-05A5-4792-AEBB-F6055B76651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B5302F4-A844-417E-AB09-C97443D108C2}" type="pres">
      <dgm:prSet presAssocID="{30F54FD9-05A5-4792-AEBB-F6055B766516}" presName="spaceRect" presStyleCnt="0"/>
      <dgm:spPr/>
    </dgm:pt>
    <dgm:pt modelId="{E905A67D-6C63-416B-90F5-94433F95F04C}" type="pres">
      <dgm:prSet presAssocID="{30F54FD9-05A5-4792-AEBB-F6055B766516}" presName="parTx" presStyleLbl="revTx" presStyleIdx="1" presStyleCnt="7">
        <dgm:presLayoutVars>
          <dgm:chMax val="0"/>
          <dgm:chPref val="0"/>
        </dgm:presLayoutVars>
      </dgm:prSet>
      <dgm:spPr/>
    </dgm:pt>
    <dgm:pt modelId="{444D628A-6900-4C4A-87D5-10D2BE75D8FE}" type="pres">
      <dgm:prSet presAssocID="{30F54FD9-05A5-4792-AEBB-F6055B766516}" presName="desTx" presStyleLbl="revTx" presStyleIdx="2" presStyleCnt="7">
        <dgm:presLayoutVars/>
      </dgm:prSet>
      <dgm:spPr/>
    </dgm:pt>
    <dgm:pt modelId="{9D135890-CD27-4A2A-94E6-23914C95C8E5}" type="pres">
      <dgm:prSet presAssocID="{F3489EA1-EB1F-4816-AEE9-1331BEA3D0AA}" presName="sibTrans" presStyleCnt="0"/>
      <dgm:spPr/>
    </dgm:pt>
    <dgm:pt modelId="{90982E12-B6D0-4523-B42E-CFB1F7E0A661}" type="pres">
      <dgm:prSet presAssocID="{49D4EC3D-CBE7-48CF-A1A6-1ADD15D346F2}" presName="compNode" presStyleCnt="0"/>
      <dgm:spPr/>
    </dgm:pt>
    <dgm:pt modelId="{62042105-E9D3-4369-A6B8-3791DDD623BC}" type="pres">
      <dgm:prSet presAssocID="{49D4EC3D-CBE7-48CF-A1A6-1ADD15D346F2}" presName="bgRect" presStyleLbl="bgShp" presStyleIdx="2" presStyleCnt="4"/>
      <dgm:spPr/>
    </dgm:pt>
    <dgm:pt modelId="{A77CA680-E584-49E3-B390-1D0099E758B5}" type="pres">
      <dgm:prSet presAssocID="{49D4EC3D-CBE7-48CF-A1A6-1ADD15D346F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ED9DE4FA-3C8B-43E0-8D31-F05CD677EDC2}" type="pres">
      <dgm:prSet presAssocID="{49D4EC3D-CBE7-48CF-A1A6-1ADD15D346F2}" presName="spaceRect" presStyleCnt="0"/>
      <dgm:spPr/>
    </dgm:pt>
    <dgm:pt modelId="{DC17757B-ACD5-4DC7-9F84-EA50AB05A486}" type="pres">
      <dgm:prSet presAssocID="{49D4EC3D-CBE7-48CF-A1A6-1ADD15D346F2}" presName="parTx" presStyleLbl="revTx" presStyleIdx="3" presStyleCnt="7">
        <dgm:presLayoutVars>
          <dgm:chMax val="0"/>
          <dgm:chPref val="0"/>
        </dgm:presLayoutVars>
      </dgm:prSet>
      <dgm:spPr/>
    </dgm:pt>
    <dgm:pt modelId="{E62980A8-1311-4106-A3B8-DD448A0FFB24}" type="pres">
      <dgm:prSet presAssocID="{49D4EC3D-CBE7-48CF-A1A6-1ADD15D346F2}" presName="desTx" presStyleLbl="revTx" presStyleIdx="4" presStyleCnt="7">
        <dgm:presLayoutVars/>
      </dgm:prSet>
      <dgm:spPr/>
    </dgm:pt>
    <dgm:pt modelId="{68109925-5813-4726-B9A8-F10E9D4F858E}" type="pres">
      <dgm:prSet presAssocID="{CB3234A0-5C67-4C42-8329-511895890BCB}" presName="sibTrans" presStyleCnt="0"/>
      <dgm:spPr/>
    </dgm:pt>
    <dgm:pt modelId="{D5A60F71-DFBB-40A2-B118-43CAD648EBC7}" type="pres">
      <dgm:prSet presAssocID="{2965F31A-35BE-425A-9365-177108A1A139}" presName="compNode" presStyleCnt="0"/>
      <dgm:spPr/>
    </dgm:pt>
    <dgm:pt modelId="{585BB091-1EF9-49B0-9D3E-69686977C783}" type="pres">
      <dgm:prSet presAssocID="{2965F31A-35BE-425A-9365-177108A1A139}" presName="bgRect" presStyleLbl="bgShp" presStyleIdx="3" presStyleCnt="4"/>
      <dgm:spPr/>
    </dgm:pt>
    <dgm:pt modelId="{04B92A71-84F1-4D30-8862-71EE21B30FFE}" type="pres">
      <dgm:prSet presAssocID="{2965F31A-35BE-425A-9365-177108A1A1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E1F78AEB-420F-434C-8844-6DCC2EA89B1A}" type="pres">
      <dgm:prSet presAssocID="{2965F31A-35BE-425A-9365-177108A1A139}" presName="spaceRect" presStyleCnt="0"/>
      <dgm:spPr/>
    </dgm:pt>
    <dgm:pt modelId="{C568AE2A-ADB5-4485-BC93-B53F783340AF}" type="pres">
      <dgm:prSet presAssocID="{2965F31A-35BE-425A-9365-177108A1A139}" presName="parTx" presStyleLbl="revTx" presStyleIdx="5" presStyleCnt="7">
        <dgm:presLayoutVars>
          <dgm:chMax val="0"/>
          <dgm:chPref val="0"/>
        </dgm:presLayoutVars>
      </dgm:prSet>
      <dgm:spPr/>
    </dgm:pt>
    <dgm:pt modelId="{2F53C4A4-97FA-4DFA-8D1F-8E40B8C1064E}" type="pres">
      <dgm:prSet presAssocID="{2965F31A-35BE-425A-9365-177108A1A139}" presName="desTx" presStyleLbl="revTx" presStyleIdx="6" presStyleCnt="7">
        <dgm:presLayoutVars/>
      </dgm:prSet>
      <dgm:spPr/>
    </dgm:pt>
  </dgm:ptLst>
  <dgm:cxnLst>
    <dgm:cxn modelId="{2CC1682A-94B1-435A-87E0-332DF62C88AA}" type="presOf" srcId="{30F54FD9-05A5-4792-AEBB-F6055B766516}" destId="{E905A67D-6C63-416B-90F5-94433F95F04C}" srcOrd="0" destOrd="0" presId="urn:microsoft.com/office/officeart/2018/2/layout/IconVerticalSolidList"/>
    <dgm:cxn modelId="{5439D12B-9259-4DF3-8AF4-B2B7BE56B0FE}" type="presOf" srcId="{379A16F9-1A24-421C-8182-3944A0309B10}" destId="{444D628A-6900-4C4A-87D5-10D2BE75D8FE}" srcOrd="0" destOrd="0" presId="urn:microsoft.com/office/officeart/2018/2/layout/IconVerticalSolidList"/>
    <dgm:cxn modelId="{7E2D442C-2A95-4DB1-97E6-08A7B87FF360}" srcId="{30F54FD9-05A5-4792-AEBB-F6055B766516}" destId="{379A16F9-1A24-421C-8182-3944A0309B10}" srcOrd="0" destOrd="0" parTransId="{0A0867E5-7346-4C84-93DF-0B04196F6F7E}" sibTransId="{32F2CEEF-9853-4841-AA99-B8ADADEA70EC}"/>
    <dgm:cxn modelId="{F5DCF72C-0B57-4558-BDF2-B69E0F09F7D0}" srcId="{62C1F8BF-C921-428A-BC3D-047DB5EC1F84}" destId="{30F54FD9-05A5-4792-AEBB-F6055B766516}" srcOrd="1" destOrd="0" parTransId="{3600448B-75B9-42DC-9D1C-4949944A6A51}" sibTransId="{F3489EA1-EB1F-4816-AEE9-1331BEA3D0AA}"/>
    <dgm:cxn modelId="{6B466E45-965A-4C57-93D1-13E5E71E2333}" srcId="{49D4EC3D-CBE7-48CF-A1A6-1ADD15D346F2}" destId="{A6D912B3-FE6A-4DF3-ADFF-FC4F71744F78}" srcOrd="2" destOrd="0" parTransId="{37525899-5BE1-4025-9259-087A68E1E0B5}" sibTransId="{93BDF79B-90AA-408E-BE22-01732C73C7CC}"/>
    <dgm:cxn modelId="{48883549-4AF5-4120-B678-B49E39E4827F}" srcId="{2965F31A-35BE-425A-9365-177108A1A139}" destId="{34CC7A92-FCB2-4365-BD8F-29F792882DF2}" srcOrd="0" destOrd="0" parTransId="{04783A99-A652-4349-82A1-4F9A62802424}" sibTransId="{ED5CA74F-0688-4299-B728-15094BC85718}"/>
    <dgm:cxn modelId="{BB09634A-7567-47FC-A360-3E22C2D609F5}" type="presOf" srcId="{4EE5706C-417C-468D-B901-71A47899230C}" destId="{E62980A8-1311-4106-A3B8-DD448A0FFB24}" srcOrd="0" destOrd="1" presId="urn:microsoft.com/office/officeart/2018/2/layout/IconVerticalSolidList"/>
    <dgm:cxn modelId="{2ACE7A6C-2A9D-43DD-8ACD-A8222A0D2229}" srcId="{49D4EC3D-CBE7-48CF-A1A6-1ADD15D346F2}" destId="{43B9353B-A4A4-4AC7-9F46-EAEE50C30BE0}" srcOrd="0" destOrd="0" parTransId="{3FF6AB14-DDCA-4CE3-90CC-B54D8BCD401D}" sibTransId="{484418E3-135A-4332-B8DE-8F189621CE8E}"/>
    <dgm:cxn modelId="{F213F652-9355-481E-A91B-6D1C8300FB98}" type="presOf" srcId="{1E98ED6E-267D-4294-B8FA-33692714EEB6}" destId="{001CD59E-6CC2-41D2-B090-C59156A8DB24}" srcOrd="0" destOrd="0" presId="urn:microsoft.com/office/officeart/2018/2/layout/IconVerticalSolidList"/>
    <dgm:cxn modelId="{7E5E7588-BB19-403E-A5C7-20E8BA8B2AC2}" srcId="{49D4EC3D-CBE7-48CF-A1A6-1ADD15D346F2}" destId="{4EE5706C-417C-468D-B901-71A47899230C}" srcOrd="1" destOrd="0" parTransId="{C1561ED8-2B71-4A95-856E-F03B1C9A4F4F}" sibTransId="{6E1624F3-50E2-4F4E-BB36-167130D0E187}"/>
    <dgm:cxn modelId="{9865DD91-5654-4822-AE80-5B435A6C131E}" type="presOf" srcId="{34CC7A92-FCB2-4365-BD8F-29F792882DF2}" destId="{2F53C4A4-97FA-4DFA-8D1F-8E40B8C1064E}" srcOrd="0" destOrd="0" presId="urn:microsoft.com/office/officeart/2018/2/layout/IconVerticalSolidList"/>
    <dgm:cxn modelId="{C687E591-FAF9-4ADD-857C-E3E0E765F6FF}" type="presOf" srcId="{2965F31A-35BE-425A-9365-177108A1A139}" destId="{C568AE2A-ADB5-4485-BC93-B53F783340AF}" srcOrd="0" destOrd="0" presId="urn:microsoft.com/office/officeart/2018/2/layout/IconVerticalSolidList"/>
    <dgm:cxn modelId="{92FB969D-2AF5-4648-B0C5-419C9CDCCF0A}" type="presOf" srcId="{49D4EC3D-CBE7-48CF-A1A6-1ADD15D346F2}" destId="{DC17757B-ACD5-4DC7-9F84-EA50AB05A486}" srcOrd="0" destOrd="0" presId="urn:microsoft.com/office/officeart/2018/2/layout/IconVerticalSolidList"/>
    <dgm:cxn modelId="{F28467A8-EF7D-4EC3-89F8-195A82455F2E}" type="presOf" srcId="{A6D912B3-FE6A-4DF3-ADFF-FC4F71744F78}" destId="{E62980A8-1311-4106-A3B8-DD448A0FFB24}" srcOrd="0" destOrd="2" presId="urn:microsoft.com/office/officeart/2018/2/layout/IconVerticalSolidList"/>
    <dgm:cxn modelId="{6DCE5DB2-A16C-4829-8BB5-515B75160FAE}" type="presOf" srcId="{62C1F8BF-C921-428A-BC3D-047DB5EC1F84}" destId="{6007B386-0B00-4208-B392-81DD357F6991}" srcOrd="0" destOrd="0" presId="urn:microsoft.com/office/officeart/2018/2/layout/IconVerticalSolidList"/>
    <dgm:cxn modelId="{991696B5-B428-43BA-AB98-51BAF2F157AB}" srcId="{62C1F8BF-C921-428A-BC3D-047DB5EC1F84}" destId="{2965F31A-35BE-425A-9365-177108A1A139}" srcOrd="3" destOrd="0" parTransId="{24C41296-F90F-483F-B93B-19A4DA9DA7A5}" sibTransId="{39093140-D162-4597-904C-213EE9A0CE57}"/>
    <dgm:cxn modelId="{565884BD-C889-4A74-A647-239973FAC9CB}" srcId="{62C1F8BF-C921-428A-BC3D-047DB5EC1F84}" destId="{1E98ED6E-267D-4294-B8FA-33692714EEB6}" srcOrd="0" destOrd="0" parTransId="{4CC6B644-D49F-4735-BFE2-862EF9EEB02E}" sibTransId="{1C8E6C8F-DDB8-4F19-903E-E70DBE690135}"/>
    <dgm:cxn modelId="{3ED356C9-1317-4D73-B231-805F58A2F35D}" srcId="{62C1F8BF-C921-428A-BC3D-047DB5EC1F84}" destId="{49D4EC3D-CBE7-48CF-A1A6-1ADD15D346F2}" srcOrd="2" destOrd="0" parTransId="{F16EB492-AB84-4F77-AB52-4462B44090E4}" sibTransId="{CB3234A0-5C67-4C42-8329-511895890BCB}"/>
    <dgm:cxn modelId="{BEBF33EB-F1F2-4D0E-A911-0327A0E5F006}" type="presOf" srcId="{43B9353B-A4A4-4AC7-9F46-EAEE50C30BE0}" destId="{E62980A8-1311-4106-A3B8-DD448A0FFB24}" srcOrd="0" destOrd="0" presId="urn:microsoft.com/office/officeart/2018/2/layout/IconVerticalSolidList"/>
    <dgm:cxn modelId="{2E8C044E-77FB-4844-8509-496C01A1BA68}" type="presParOf" srcId="{6007B386-0B00-4208-B392-81DD357F6991}" destId="{9B25EF87-F9BF-445E-9AD9-1BC72FDF5C07}" srcOrd="0" destOrd="0" presId="urn:microsoft.com/office/officeart/2018/2/layout/IconVerticalSolidList"/>
    <dgm:cxn modelId="{CB7456D6-8EA1-43C4-A325-740289DD8909}" type="presParOf" srcId="{9B25EF87-F9BF-445E-9AD9-1BC72FDF5C07}" destId="{9505FC88-3B2B-4E5D-A36F-BD7BD52C3EF1}" srcOrd="0" destOrd="0" presId="urn:microsoft.com/office/officeart/2018/2/layout/IconVerticalSolidList"/>
    <dgm:cxn modelId="{8C813788-B0C0-4C04-857B-AA510EFFF8B5}" type="presParOf" srcId="{9B25EF87-F9BF-445E-9AD9-1BC72FDF5C07}" destId="{459326D9-7DCC-4F37-A5F5-A1DEECBECE29}" srcOrd="1" destOrd="0" presId="urn:microsoft.com/office/officeart/2018/2/layout/IconVerticalSolidList"/>
    <dgm:cxn modelId="{0EE806D4-1D24-4A05-9624-9C3B631BBD25}" type="presParOf" srcId="{9B25EF87-F9BF-445E-9AD9-1BC72FDF5C07}" destId="{8EB72463-145A-4185-A992-232E148F8C58}" srcOrd="2" destOrd="0" presId="urn:microsoft.com/office/officeart/2018/2/layout/IconVerticalSolidList"/>
    <dgm:cxn modelId="{ADC8FC58-BC40-4DB2-95F1-BC838CC2F497}" type="presParOf" srcId="{9B25EF87-F9BF-445E-9AD9-1BC72FDF5C07}" destId="{001CD59E-6CC2-41D2-B090-C59156A8DB24}" srcOrd="3" destOrd="0" presId="urn:microsoft.com/office/officeart/2018/2/layout/IconVerticalSolidList"/>
    <dgm:cxn modelId="{76B3FCB2-DE9F-4A15-B3C1-D8C8C5266AFA}" type="presParOf" srcId="{6007B386-0B00-4208-B392-81DD357F6991}" destId="{D089D2C2-E617-4DC2-921C-18D7E8976E04}" srcOrd="1" destOrd="0" presId="urn:microsoft.com/office/officeart/2018/2/layout/IconVerticalSolidList"/>
    <dgm:cxn modelId="{0B67D9E7-8256-454B-995E-AD2BB91CD3B4}" type="presParOf" srcId="{6007B386-0B00-4208-B392-81DD357F6991}" destId="{BDB46B8C-51E3-421B-B26C-5C95C94CBFDF}" srcOrd="2" destOrd="0" presId="urn:microsoft.com/office/officeart/2018/2/layout/IconVerticalSolidList"/>
    <dgm:cxn modelId="{C5D315F8-4740-464B-9E91-B7F5AA4517C5}" type="presParOf" srcId="{BDB46B8C-51E3-421B-B26C-5C95C94CBFDF}" destId="{BB87A2F4-71F9-4DA8-84D3-1DD0E259B722}" srcOrd="0" destOrd="0" presId="urn:microsoft.com/office/officeart/2018/2/layout/IconVerticalSolidList"/>
    <dgm:cxn modelId="{F4A15770-F659-47C1-8309-768E9BF24B70}" type="presParOf" srcId="{BDB46B8C-51E3-421B-B26C-5C95C94CBFDF}" destId="{B5959303-F3DE-4E81-A07C-859DE2518669}" srcOrd="1" destOrd="0" presId="urn:microsoft.com/office/officeart/2018/2/layout/IconVerticalSolidList"/>
    <dgm:cxn modelId="{E69AA78A-821E-4BB1-BF40-EED5D496D9F0}" type="presParOf" srcId="{BDB46B8C-51E3-421B-B26C-5C95C94CBFDF}" destId="{EB5302F4-A844-417E-AB09-C97443D108C2}" srcOrd="2" destOrd="0" presId="urn:microsoft.com/office/officeart/2018/2/layout/IconVerticalSolidList"/>
    <dgm:cxn modelId="{17DED577-0039-408C-AB9B-29E269A5A984}" type="presParOf" srcId="{BDB46B8C-51E3-421B-B26C-5C95C94CBFDF}" destId="{E905A67D-6C63-416B-90F5-94433F95F04C}" srcOrd="3" destOrd="0" presId="urn:microsoft.com/office/officeart/2018/2/layout/IconVerticalSolidList"/>
    <dgm:cxn modelId="{18B924D4-24B8-434F-A704-C3E4F0F3F6ED}" type="presParOf" srcId="{BDB46B8C-51E3-421B-B26C-5C95C94CBFDF}" destId="{444D628A-6900-4C4A-87D5-10D2BE75D8FE}" srcOrd="4" destOrd="0" presId="urn:microsoft.com/office/officeart/2018/2/layout/IconVerticalSolidList"/>
    <dgm:cxn modelId="{704F0997-3633-4E57-BF89-D00306866FE4}" type="presParOf" srcId="{6007B386-0B00-4208-B392-81DD357F6991}" destId="{9D135890-CD27-4A2A-94E6-23914C95C8E5}" srcOrd="3" destOrd="0" presId="urn:microsoft.com/office/officeart/2018/2/layout/IconVerticalSolidList"/>
    <dgm:cxn modelId="{8D9C90BE-4452-4D3F-95C5-163300D207D6}" type="presParOf" srcId="{6007B386-0B00-4208-B392-81DD357F6991}" destId="{90982E12-B6D0-4523-B42E-CFB1F7E0A661}" srcOrd="4" destOrd="0" presId="urn:microsoft.com/office/officeart/2018/2/layout/IconVerticalSolidList"/>
    <dgm:cxn modelId="{867FE086-0FD2-454A-98D3-FD8F1E15EE5C}" type="presParOf" srcId="{90982E12-B6D0-4523-B42E-CFB1F7E0A661}" destId="{62042105-E9D3-4369-A6B8-3791DDD623BC}" srcOrd="0" destOrd="0" presId="urn:microsoft.com/office/officeart/2018/2/layout/IconVerticalSolidList"/>
    <dgm:cxn modelId="{5E02C0AF-D6CF-4566-B146-4DF427D34AC3}" type="presParOf" srcId="{90982E12-B6D0-4523-B42E-CFB1F7E0A661}" destId="{A77CA680-E584-49E3-B390-1D0099E758B5}" srcOrd="1" destOrd="0" presId="urn:microsoft.com/office/officeart/2018/2/layout/IconVerticalSolidList"/>
    <dgm:cxn modelId="{DF651D35-7A3A-45BC-8588-6B70958DC889}" type="presParOf" srcId="{90982E12-B6D0-4523-B42E-CFB1F7E0A661}" destId="{ED9DE4FA-3C8B-43E0-8D31-F05CD677EDC2}" srcOrd="2" destOrd="0" presId="urn:microsoft.com/office/officeart/2018/2/layout/IconVerticalSolidList"/>
    <dgm:cxn modelId="{715D19F3-1085-4712-AEA8-4FE2E3B753CA}" type="presParOf" srcId="{90982E12-B6D0-4523-B42E-CFB1F7E0A661}" destId="{DC17757B-ACD5-4DC7-9F84-EA50AB05A486}" srcOrd="3" destOrd="0" presId="urn:microsoft.com/office/officeart/2018/2/layout/IconVerticalSolidList"/>
    <dgm:cxn modelId="{853AA436-20B6-45B9-A77A-971E44EB0C98}" type="presParOf" srcId="{90982E12-B6D0-4523-B42E-CFB1F7E0A661}" destId="{E62980A8-1311-4106-A3B8-DD448A0FFB24}" srcOrd="4" destOrd="0" presId="urn:microsoft.com/office/officeart/2018/2/layout/IconVerticalSolidList"/>
    <dgm:cxn modelId="{9E3CA540-8241-4022-B02D-28486FB5D12F}" type="presParOf" srcId="{6007B386-0B00-4208-B392-81DD357F6991}" destId="{68109925-5813-4726-B9A8-F10E9D4F858E}" srcOrd="5" destOrd="0" presId="urn:microsoft.com/office/officeart/2018/2/layout/IconVerticalSolidList"/>
    <dgm:cxn modelId="{3AFDF60A-0508-47E6-B111-8C400D4C7A0E}" type="presParOf" srcId="{6007B386-0B00-4208-B392-81DD357F6991}" destId="{D5A60F71-DFBB-40A2-B118-43CAD648EBC7}" srcOrd="6" destOrd="0" presId="urn:microsoft.com/office/officeart/2018/2/layout/IconVerticalSolidList"/>
    <dgm:cxn modelId="{3E12754F-A653-4C9F-9621-68EB30F35064}" type="presParOf" srcId="{D5A60F71-DFBB-40A2-B118-43CAD648EBC7}" destId="{585BB091-1EF9-49B0-9D3E-69686977C783}" srcOrd="0" destOrd="0" presId="urn:microsoft.com/office/officeart/2018/2/layout/IconVerticalSolidList"/>
    <dgm:cxn modelId="{99729B0A-5E88-4C32-A720-446A89FF142C}" type="presParOf" srcId="{D5A60F71-DFBB-40A2-B118-43CAD648EBC7}" destId="{04B92A71-84F1-4D30-8862-71EE21B30FFE}" srcOrd="1" destOrd="0" presId="urn:microsoft.com/office/officeart/2018/2/layout/IconVerticalSolidList"/>
    <dgm:cxn modelId="{B1E9A615-6BA3-4D32-846D-392723B3DEDC}" type="presParOf" srcId="{D5A60F71-DFBB-40A2-B118-43CAD648EBC7}" destId="{E1F78AEB-420F-434C-8844-6DCC2EA89B1A}" srcOrd="2" destOrd="0" presId="urn:microsoft.com/office/officeart/2018/2/layout/IconVerticalSolidList"/>
    <dgm:cxn modelId="{EEE9E32D-C878-43EE-BD23-1419FA4F44C9}" type="presParOf" srcId="{D5A60F71-DFBB-40A2-B118-43CAD648EBC7}" destId="{C568AE2A-ADB5-4485-BC93-B53F783340AF}" srcOrd="3" destOrd="0" presId="urn:microsoft.com/office/officeart/2018/2/layout/IconVerticalSolidList"/>
    <dgm:cxn modelId="{DDC44164-8D18-49F6-A03E-47AD7CB2BD20}" type="presParOf" srcId="{D5A60F71-DFBB-40A2-B118-43CAD648EBC7}" destId="{2F53C4A4-97FA-4DFA-8D1F-8E40B8C1064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41AA70-69D9-4115-9350-BFA3EC2D6328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2E5659E-6DC2-4AAD-AC35-F187A0D6B65F}">
      <dgm:prSet/>
      <dgm:spPr/>
      <dgm:t>
        <a:bodyPr/>
        <a:lstStyle/>
        <a:p>
          <a:r>
            <a:rPr lang="en-US" dirty="0"/>
            <a:t>Meetings</a:t>
          </a:r>
        </a:p>
      </dgm:t>
    </dgm:pt>
    <dgm:pt modelId="{921A4591-AD0F-4952-B77B-82807D7228C2}" type="parTrans" cxnId="{D57B44C8-D7F1-498D-9B56-32CCD24DBA17}">
      <dgm:prSet/>
      <dgm:spPr/>
      <dgm:t>
        <a:bodyPr/>
        <a:lstStyle/>
        <a:p>
          <a:endParaRPr lang="en-US"/>
        </a:p>
      </dgm:t>
    </dgm:pt>
    <dgm:pt modelId="{0D5D8BBE-0BAC-466E-A563-859B5454AEA4}" type="sibTrans" cxnId="{D57B44C8-D7F1-498D-9B56-32CCD24DBA17}">
      <dgm:prSet/>
      <dgm:spPr/>
      <dgm:t>
        <a:bodyPr/>
        <a:lstStyle/>
        <a:p>
          <a:endParaRPr lang="en-US"/>
        </a:p>
      </dgm:t>
    </dgm:pt>
    <dgm:pt modelId="{89099631-1428-430F-9D36-420BDFCEA1BC}">
      <dgm:prSet custT="1"/>
      <dgm:spPr/>
      <dgm:t>
        <a:bodyPr anchor="ctr"/>
        <a:lstStyle/>
        <a:p>
          <a:r>
            <a:rPr lang="en-US" sz="1600" dirty="0"/>
            <a:t>Established morning meetings “Huddles” </a:t>
          </a:r>
        </a:p>
      </dgm:t>
    </dgm:pt>
    <dgm:pt modelId="{90D2DF69-F49F-46DC-926F-ACEA467E2168}" type="parTrans" cxnId="{A503FD4F-7472-486B-8309-45179A8366C5}">
      <dgm:prSet/>
      <dgm:spPr/>
      <dgm:t>
        <a:bodyPr/>
        <a:lstStyle/>
        <a:p>
          <a:endParaRPr lang="en-US"/>
        </a:p>
      </dgm:t>
    </dgm:pt>
    <dgm:pt modelId="{ED74F7D6-F80C-42B4-A1AB-2B80E2F579B5}" type="sibTrans" cxnId="{A503FD4F-7472-486B-8309-45179A8366C5}">
      <dgm:prSet/>
      <dgm:spPr/>
      <dgm:t>
        <a:bodyPr/>
        <a:lstStyle/>
        <a:p>
          <a:endParaRPr lang="en-US"/>
        </a:p>
      </dgm:t>
    </dgm:pt>
    <dgm:pt modelId="{304C6618-C26E-4751-9AB2-E39B368F2581}">
      <dgm:prSet custT="1"/>
      <dgm:spPr/>
      <dgm:t>
        <a:bodyPr anchor="ctr"/>
        <a:lstStyle/>
        <a:p>
          <a:r>
            <a:rPr lang="en-US" sz="1100" dirty="0"/>
            <a:t>Allow for feedback from whole team and quick response to problems</a:t>
          </a:r>
        </a:p>
      </dgm:t>
    </dgm:pt>
    <dgm:pt modelId="{F8B6D876-143D-4C85-BC56-92F54264DDED}" type="parTrans" cxnId="{324D9B27-38DA-4673-BA1B-4891A41AF3F3}">
      <dgm:prSet/>
      <dgm:spPr/>
      <dgm:t>
        <a:bodyPr/>
        <a:lstStyle/>
        <a:p>
          <a:endParaRPr lang="en-US"/>
        </a:p>
      </dgm:t>
    </dgm:pt>
    <dgm:pt modelId="{5CDC63ED-0CE7-4474-BF32-F340088E6487}" type="sibTrans" cxnId="{324D9B27-38DA-4673-BA1B-4891A41AF3F3}">
      <dgm:prSet/>
      <dgm:spPr/>
      <dgm:t>
        <a:bodyPr/>
        <a:lstStyle/>
        <a:p>
          <a:endParaRPr lang="en-US"/>
        </a:p>
      </dgm:t>
    </dgm:pt>
    <dgm:pt modelId="{0CDDF0AC-F679-4D68-9985-96F9A9DD44EE}">
      <dgm:prSet/>
      <dgm:spPr/>
      <dgm:t>
        <a:bodyPr/>
        <a:lstStyle/>
        <a:p>
          <a:r>
            <a:rPr lang="en-US" dirty="0"/>
            <a:t>Teams</a:t>
          </a:r>
        </a:p>
      </dgm:t>
    </dgm:pt>
    <dgm:pt modelId="{CD232372-19CD-4437-B205-4325A991033A}" type="parTrans" cxnId="{B4AA8EA7-7ECA-438A-9191-C634E28024B3}">
      <dgm:prSet/>
      <dgm:spPr/>
      <dgm:t>
        <a:bodyPr/>
        <a:lstStyle/>
        <a:p>
          <a:endParaRPr lang="en-US"/>
        </a:p>
      </dgm:t>
    </dgm:pt>
    <dgm:pt modelId="{2F9A170A-05EB-4BF8-91D9-77D336D0DF4F}" type="sibTrans" cxnId="{B4AA8EA7-7ECA-438A-9191-C634E28024B3}">
      <dgm:prSet/>
      <dgm:spPr/>
      <dgm:t>
        <a:bodyPr/>
        <a:lstStyle/>
        <a:p>
          <a:endParaRPr lang="en-US"/>
        </a:p>
      </dgm:t>
    </dgm:pt>
    <dgm:pt modelId="{07691CFB-85B9-433F-B593-6924EF2907AA}">
      <dgm:prSet custT="1"/>
      <dgm:spPr/>
      <dgm:t>
        <a:bodyPr/>
        <a:lstStyle/>
        <a:p>
          <a:r>
            <a:rPr lang="en-US" sz="1600" dirty="0"/>
            <a:t>Created “Teams”</a:t>
          </a:r>
        </a:p>
      </dgm:t>
    </dgm:pt>
    <dgm:pt modelId="{4F3F6D18-F530-44B4-9062-BE101E6599F1}" type="parTrans" cxnId="{81FFC874-6CF6-453E-BD61-994A25C2287E}">
      <dgm:prSet/>
      <dgm:spPr/>
      <dgm:t>
        <a:bodyPr/>
        <a:lstStyle/>
        <a:p>
          <a:endParaRPr lang="en-US"/>
        </a:p>
      </dgm:t>
    </dgm:pt>
    <dgm:pt modelId="{86B727B5-B48E-4103-A7DA-6D77E214ACA9}" type="sibTrans" cxnId="{81FFC874-6CF6-453E-BD61-994A25C2287E}">
      <dgm:prSet/>
      <dgm:spPr/>
      <dgm:t>
        <a:bodyPr/>
        <a:lstStyle/>
        <a:p>
          <a:endParaRPr lang="en-US"/>
        </a:p>
      </dgm:t>
    </dgm:pt>
    <dgm:pt modelId="{015DDD9E-5BEF-4F16-B7A4-5CCF8BBF5E8E}">
      <dgm:prSet custT="1"/>
      <dgm:spPr/>
      <dgm:t>
        <a:bodyPr/>
        <a:lstStyle/>
        <a:p>
          <a:r>
            <a:rPr lang="en-US" sz="1100" dirty="0"/>
            <a:t>Try to begin continuity pathways</a:t>
          </a:r>
        </a:p>
      </dgm:t>
    </dgm:pt>
    <dgm:pt modelId="{16186C67-616B-425C-A690-D750F2AACC16}" type="parTrans" cxnId="{50F1A035-CAEC-458C-856A-7BDD7FC8F590}">
      <dgm:prSet/>
      <dgm:spPr/>
      <dgm:t>
        <a:bodyPr/>
        <a:lstStyle/>
        <a:p>
          <a:endParaRPr lang="en-US"/>
        </a:p>
      </dgm:t>
    </dgm:pt>
    <dgm:pt modelId="{7E526484-AC43-45E7-A426-87E4B3B188CA}" type="sibTrans" cxnId="{50F1A035-CAEC-458C-856A-7BDD7FC8F590}">
      <dgm:prSet/>
      <dgm:spPr/>
      <dgm:t>
        <a:bodyPr/>
        <a:lstStyle/>
        <a:p>
          <a:endParaRPr lang="en-US"/>
        </a:p>
      </dgm:t>
    </dgm:pt>
    <dgm:pt modelId="{3108764C-998F-4CEF-861B-0D847266C3BF}">
      <dgm:prSet/>
      <dgm:spPr/>
      <dgm:t>
        <a:bodyPr/>
        <a:lstStyle/>
        <a:p>
          <a:r>
            <a:rPr lang="en-US"/>
            <a:t>Pilot</a:t>
          </a:r>
        </a:p>
      </dgm:t>
    </dgm:pt>
    <dgm:pt modelId="{6AA36CC1-EAFC-46B4-AE14-28A540E6EE5B}" type="parTrans" cxnId="{7FF8341E-1BAA-4B54-8F21-694F1B6FEC58}">
      <dgm:prSet/>
      <dgm:spPr/>
      <dgm:t>
        <a:bodyPr/>
        <a:lstStyle/>
        <a:p>
          <a:endParaRPr lang="en-US"/>
        </a:p>
      </dgm:t>
    </dgm:pt>
    <dgm:pt modelId="{F847B647-B142-4D79-ABCC-6AEE3127395A}" type="sibTrans" cxnId="{7FF8341E-1BAA-4B54-8F21-694F1B6FEC58}">
      <dgm:prSet/>
      <dgm:spPr/>
      <dgm:t>
        <a:bodyPr/>
        <a:lstStyle/>
        <a:p>
          <a:endParaRPr lang="en-US"/>
        </a:p>
      </dgm:t>
    </dgm:pt>
    <dgm:pt modelId="{94161136-E41A-4754-9F77-6DE70A53E78A}">
      <dgm:prSet custT="1"/>
      <dgm:spPr/>
      <dgm:t>
        <a:bodyPr anchor="ctr"/>
        <a:lstStyle/>
        <a:p>
          <a:pPr>
            <a:buNone/>
          </a:pPr>
          <a:r>
            <a:rPr lang="en-US" sz="1600" dirty="0"/>
            <a:t>Piloted 1 GP doing phone triage (own pts and “away” GP pts) </a:t>
          </a:r>
        </a:p>
      </dgm:t>
    </dgm:pt>
    <dgm:pt modelId="{6088FAD9-7D8D-42C0-8C43-4ACCC5157A95}" type="parTrans" cxnId="{86F508B4-2943-4C9D-9ECB-031DBB881972}">
      <dgm:prSet/>
      <dgm:spPr/>
      <dgm:t>
        <a:bodyPr/>
        <a:lstStyle/>
        <a:p>
          <a:endParaRPr lang="en-US"/>
        </a:p>
      </dgm:t>
    </dgm:pt>
    <dgm:pt modelId="{22E7B5E7-D326-4BBE-B023-CA753060BF3A}" type="sibTrans" cxnId="{86F508B4-2943-4C9D-9ECB-031DBB881972}">
      <dgm:prSet/>
      <dgm:spPr/>
      <dgm:t>
        <a:bodyPr/>
        <a:lstStyle/>
        <a:p>
          <a:endParaRPr lang="en-US"/>
        </a:p>
      </dgm:t>
    </dgm:pt>
    <dgm:pt modelId="{9E4C74EA-1852-41C8-9DA8-42B87D149DC8}">
      <dgm:prSet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100" dirty="0"/>
            <a:t>Assess template function, Assess demand</a:t>
          </a:r>
        </a:p>
      </dgm:t>
    </dgm:pt>
    <dgm:pt modelId="{5045F2B3-4713-458E-88A0-16C1FAA43D10}" type="parTrans" cxnId="{5423C581-B6DB-4BD0-A7F4-D0AAE00CD8B0}">
      <dgm:prSet/>
      <dgm:spPr/>
      <dgm:t>
        <a:bodyPr/>
        <a:lstStyle/>
        <a:p>
          <a:endParaRPr lang="en-US"/>
        </a:p>
      </dgm:t>
    </dgm:pt>
    <dgm:pt modelId="{A951DF3A-823F-4295-BD4F-F18DD8F24964}" type="sibTrans" cxnId="{5423C581-B6DB-4BD0-A7F4-D0AAE00CD8B0}">
      <dgm:prSet/>
      <dgm:spPr/>
      <dgm:t>
        <a:bodyPr/>
        <a:lstStyle/>
        <a:p>
          <a:endParaRPr lang="en-US"/>
        </a:p>
      </dgm:t>
    </dgm:pt>
    <dgm:pt modelId="{6FFB8682-2421-44CD-92F4-8897DA43881C}">
      <dgm:prSet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100" dirty="0"/>
            <a:t>Begin education of patient population</a:t>
          </a:r>
        </a:p>
      </dgm:t>
    </dgm:pt>
    <dgm:pt modelId="{E5ABC056-DC88-4B0B-AED5-2EB4E7A03DBB}" type="parTrans" cxnId="{02641474-F40A-4843-8EC7-F52337E38A6B}">
      <dgm:prSet/>
      <dgm:spPr/>
      <dgm:t>
        <a:bodyPr/>
        <a:lstStyle/>
        <a:p>
          <a:endParaRPr lang="en-US"/>
        </a:p>
      </dgm:t>
    </dgm:pt>
    <dgm:pt modelId="{A9750077-7375-4ED5-BE68-3C0D25567361}" type="sibTrans" cxnId="{02641474-F40A-4843-8EC7-F52337E38A6B}">
      <dgm:prSet/>
      <dgm:spPr/>
      <dgm:t>
        <a:bodyPr/>
        <a:lstStyle/>
        <a:p>
          <a:endParaRPr lang="en-US"/>
        </a:p>
      </dgm:t>
    </dgm:pt>
    <dgm:pt modelId="{771887EB-14E9-44E8-BE4A-A9B7DDE0FB9E}">
      <dgm:prSet/>
      <dgm:spPr/>
      <dgm:t>
        <a:bodyPr/>
        <a:lstStyle/>
        <a:p>
          <a:r>
            <a:rPr lang="en-US" dirty="0"/>
            <a:t>Infrastructure</a:t>
          </a:r>
        </a:p>
      </dgm:t>
    </dgm:pt>
    <dgm:pt modelId="{0F7DEF44-2241-4077-AD51-A18E4A56DDB8}" type="parTrans" cxnId="{66FC5FA6-B084-4A51-A912-5808E157290B}">
      <dgm:prSet/>
      <dgm:spPr/>
      <dgm:t>
        <a:bodyPr/>
        <a:lstStyle/>
        <a:p>
          <a:endParaRPr lang="en-US"/>
        </a:p>
      </dgm:t>
    </dgm:pt>
    <dgm:pt modelId="{2A810E36-6986-446B-9EFB-7A02D502A69F}" type="sibTrans" cxnId="{66FC5FA6-B084-4A51-A912-5808E157290B}">
      <dgm:prSet/>
      <dgm:spPr/>
      <dgm:t>
        <a:bodyPr/>
        <a:lstStyle/>
        <a:p>
          <a:endParaRPr lang="en-US"/>
        </a:p>
      </dgm:t>
    </dgm:pt>
    <dgm:pt modelId="{E4D6A9EC-EEDF-4D00-8885-04D79A4A4FB2}">
      <dgm:prSet custT="1"/>
      <dgm:spPr/>
      <dgm:t>
        <a:bodyPr anchor="ctr"/>
        <a:lstStyle/>
        <a:p>
          <a:r>
            <a:rPr lang="en-US" sz="1600" dirty="0"/>
            <a:t>Worked on infrastructure</a:t>
          </a:r>
        </a:p>
      </dgm:t>
    </dgm:pt>
    <dgm:pt modelId="{E0190891-C974-40B8-B4AF-00CEFCFE7C83}" type="parTrans" cxnId="{6CD2DADC-E570-463D-ABA9-A7353078D45B}">
      <dgm:prSet/>
      <dgm:spPr/>
      <dgm:t>
        <a:bodyPr/>
        <a:lstStyle/>
        <a:p>
          <a:endParaRPr lang="en-US"/>
        </a:p>
      </dgm:t>
    </dgm:pt>
    <dgm:pt modelId="{B120625F-82BE-4CE5-84D6-25D8519A94DB}" type="sibTrans" cxnId="{6CD2DADC-E570-463D-ABA9-A7353078D45B}">
      <dgm:prSet/>
      <dgm:spPr/>
      <dgm:t>
        <a:bodyPr/>
        <a:lstStyle/>
        <a:p>
          <a:endParaRPr lang="en-US"/>
        </a:p>
      </dgm:t>
    </dgm:pt>
    <dgm:pt modelId="{F5BF82AD-3AD5-49CE-BC6F-00F4283BC898}">
      <dgm:prSet custT="1"/>
      <dgm:spPr/>
      <dgm:t>
        <a:bodyPr anchor="ctr"/>
        <a:lstStyle/>
        <a:p>
          <a:r>
            <a:rPr lang="en-US" sz="1100" dirty="0"/>
            <a:t>Phonelines</a:t>
          </a:r>
        </a:p>
      </dgm:t>
    </dgm:pt>
    <dgm:pt modelId="{B64C77EF-B09C-4EA1-B19B-72BA1C67AC78}" type="parTrans" cxnId="{0A1CFF8C-ED1B-465C-B46F-D39D9E92120B}">
      <dgm:prSet/>
      <dgm:spPr/>
      <dgm:t>
        <a:bodyPr/>
        <a:lstStyle/>
        <a:p>
          <a:endParaRPr lang="en-US"/>
        </a:p>
      </dgm:t>
    </dgm:pt>
    <dgm:pt modelId="{4A040D7E-27A0-4841-BD0C-7F15A0D54F12}" type="sibTrans" cxnId="{0A1CFF8C-ED1B-465C-B46F-D39D9E92120B}">
      <dgm:prSet/>
      <dgm:spPr/>
      <dgm:t>
        <a:bodyPr/>
        <a:lstStyle/>
        <a:p>
          <a:endParaRPr lang="en-US"/>
        </a:p>
      </dgm:t>
    </dgm:pt>
    <dgm:pt modelId="{A5291A25-CF9D-4888-BB86-CF08CFD543D0}">
      <dgm:prSet custT="1"/>
      <dgm:spPr/>
      <dgm:t>
        <a:bodyPr anchor="ctr"/>
        <a:lstStyle/>
        <a:p>
          <a:r>
            <a:rPr lang="en-US" sz="1100" dirty="0"/>
            <a:t>Rostering templates</a:t>
          </a:r>
        </a:p>
      </dgm:t>
    </dgm:pt>
    <dgm:pt modelId="{6CD57765-0D22-42BD-A11D-B59AC6162982}" type="parTrans" cxnId="{DCD4D7EA-3A61-42FC-9174-FB0E1237511F}">
      <dgm:prSet/>
      <dgm:spPr/>
      <dgm:t>
        <a:bodyPr/>
        <a:lstStyle/>
        <a:p>
          <a:endParaRPr lang="en-US"/>
        </a:p>
      </dgm:t>
    </dgm:pt>
    <dgm:pt modelId="{EF55FEC6-4AE8-4BF8-BCEC-7EABBE4C2DCD}" type="sibTrans" cxnId="{DCD4D7EA-3A61-42FC-9174-FB0E1237511F}">
      <dgm:prSet/>
      <dgm:spPr/>
      <dgm:t>
        <a:bodyPr/>
        <a:lstStyle/>
        <a:p>
          <a:endParaRPr lang="en-US"/>
        </a:p>
      </dgm:t>
    </dgm:pt>
    <dgm:pt modelId="{E6805F95-2D02-4529-BE99-6BC34FB8577A}">
      <dgm:prSet/>
      <dgm:spPr/>
      <dgm:t>
        <a:bodyPr/>
        <a:lstStyle/>
        <a:p>
          <a:r>
            <a:rPr lang="en-US" dirty="0"/>
            <a:t>Start</a:t>
          </a:r>
        </a:p>
      </dgm:t>
    </dgm:pt>
    <dgm:pt modelId="{345AEF8E-8D0F-4A7D-9F58-C13F80F8E074}" type="parTrans" cxnId="{E0BFEAFE-9CCB-4D34-AB33-B7839CF57155}">
      <dgm:prSet/>
      <dgm:spPr/>
      <dgm:t>
        <a:bodyPr/>
        <a:lstStyle/>
        <a:p>
          <a:endParaRPr lang="en-US"/>
        </a:p>
      </dgm:t>
    </dgm:pt>
    <dgm:pt modelId="{E1EA59F4-8B7D-4F0D-A87E-6676354ED9AE}" type="sibTrans" cxnId="{E0BFEAFE-9CCB-4D34-AB33-B7839CF57155}">
      <dgm:prSet/>
      <dgm:spPr/>
      <dgm:t>
        <a:bodyPr/>
        <a:lstStyle/>
        <a:p>
          <a:endParaRPr lang="en-US"/>
        </a:p>
      </dgm:t>
    </dgm:pt>
    <dgm:pt modelId="{E0D09ABC-75D1-48E2-8342-40AAA2483E8C}">
      <dgm:prSet/>
      <dgm:spPr/>
      <dgm:t>
        <a:bodyPr/>
        <a:lstStyle/>
        <a:p>
          <a:r>
            <a:rPr lang="en-US" dirty="0"/>
            <a:t>Go live</a:t>
          </a:r>
        </a:p>
      </dgm:t>
    </dgm:pt>
    <dgm:pt modelId="{6FB44B0B-0C0E-4DAB-872C-E3555D0875B7}" type="parTrans" cxnId="{6C241C3A-74A8-4292-96BD-14327D395220}">
      <dgm:prSet/>
      <dgm:spPr/>
      <dgm:t>
        <a:bodyPr/>
        <a:lstStyle/>
        <a:p>
          <a:endParaRPr lang="en-US"/>
        </a:p>
      </dgm:t>
    </dgm:pt>
    <dgm:pt modelId="{B157B6BA-74D4-4A27-8CD7-914CB743AC10}" type="sibTrans" cxnId="{6C241C3A-74A8-4292-96BD-14327D395220}">
      <dgm:prSet/>
      <dgm:spPr/>
      <dgm:t>
        <a:bodyPr/>
        <a:lstStyle/>
        <a:p>
          <a:endParaRPr lang="en-US"/>
        </a:p>
      </dgm:t>
    </dgm:pt>
    <dgm:pt modelId="{9AC84287-2866-42CD-9C31-B2AB2E192369}">
      <dgm:prSet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100" dirty="0"/>
            <a:t>Understand how charging for GP triage can work</a:t>
          </a:r>
        </a:p>
      </dgm:t>
    </dgm:pt>
    <dgm:pt modelId="{8262447B-8FE2-4036-9BCB-41DE2A714C89}" type="parTrans" cxnId="{93E96BF2-B34B-D14B-8640-FF11F1AD70E9}">
      <dgm:prSet/>
      <dgm:spPr/>
      <dgm:t>
        <a:bodyPr/>
        <a:lstStyle/>
        <a:p>
          <a:endParaRPr lang="en-GB"/>
        </a:p>
      </dgm:t>
    </dgm:pt>
    <dgm:pt modelId="{B1A59244-C900-4691-B1C2-23AFFF75AAAE}" type="sibTrans" cxnId="{93E96BF2-B34B-D14B-8640-FF11F1AD70E9}">
      <dgm:prSet/>
      <dgm:spPr/>
      <dgm:t>
        <a:bodyPr/>
        <a:lstStyle/>
        <a:p>
          <a:endParaRPr lang="en-GB"/>
        </a:p>
      </dgm:t>
    </dgm:pt>
    <dgm:pt modelId="{29D055EF-AD64-DE49-9022-3CBEBC566CE0}">
      <dgm:prSet custT="1"/>
      <dgm:spPr/>
      <dgm:t>
        <a:bodyPr anchor="ctr"/>
        <a:lstStyle/>
        <a:p>
          <a:r>
            <a:rPr lang="en-US" sz="1600" dirty="0"/>
            <a:t>Establish change team</a:t>
          </a:r>
        </a:p>
      </dgm:t>
    </dgm:pt>
    <dgm:pt modelId="{33A19596-0D68-5C44-9931-30972A0556DD}" type="parTrans" cxnId="{5DE2DB87-1E33-C34F-B040-0ADE04C2CA5F}">
      <dgm:prSet/>
      <dgm:spPr/>
      <dgm:t>
        <a:bodyPr/>
        <a:lstStyle/>
        <a:p>
          <a:endParaRPr lang="en-GB"/>
        </a:p>
      </dgm:t>
    </dgm:pt>
    <dgm:pt modelId="{E6914D1C-5595-F141-BC8D-C4F98B4DB06F}" type="sibTrans" cxnId="{5DE2DB87-1E33-C34F-B040-0ADE04C2CA5F}">
      <dgm:prSet/>
      <dgm:spPr/>
      <dgm:t>
        <a:bodyPr/>
        <a:lstStyle/>
        <a:p>
          <a:endParaRPr lang="en-GB"/>
        </a:p>
      </dgm:t>
    </dgm:pt>
    <dgm:pt modelId="{CA1729A5-84E6-2947-8894-DF8EDBAE5C88}" type="pres">
      <dgm:prSet presAssocID="{9541AA70-69D9-4115-9350-BFA3EC2D6328}" presName="Name0" presStyleCnt="0">
        <dgm:presLayoutVars>
          <dgm:dir/>
          <dgm:animLvl val="lvl"/>
          <dgm:resizeHandles val="exact"/>
        </dgm:presLayoutVars>
      </dgm:prSet>
      <dgm:spPr/>
    </dgm:pt>
    <dgm:pt modelId="{F0D05AA4-4504-5E41-AAEB-B964E6A88301}" type="pres">
      <dgm:prSet presAssocID="{E6805F95-2D02-4529-BE99-6BC34FB8577A}" presName="boxAndChildren" presStyleCnt="0"/>
      <dgm:spPr/>
    </dgm:pt>
    <dgm:pt modelId="{66B03B46-DE97-0C47-A8F0-DA031CDEC008}" type="pres">
      <dgm:prSet presAssocID="{E6805F95-2D02-4529-BE99-6BC34FB8577A}" presName="parentTextBox" presStyleLbl="alignNode1" presStyleIdx="0" presStyleCnt="5"/>
      <dgm:spPr/>
    </dgm:pt>
    <dgm:pt modelId="{8BF5A904-FE7A-8F46-88C5-3BB031B1F02C}" type="pres">
      <dgm:prSet presAssocID="{E6805F95-2D02-4529-BE99-6BC34FB8577A}" presName="descendantBox" presStyleLbl="bgAccFollowNode1" presStyleIdx="0" presStyleCnt="5"/>
      <dgm:spPr/>
    </dgm:pt>
    <dgm:pt modelId="{2A580DBB-2995-4341-B6E7-864C853AE50A}" type="pres">
      <dgm:prSet presAssocID="{2A810E36-6986-446B-9EFB-7A02D502A69F}" presName="sp" presStyleCnt="0"/>
      <dgm:spPr/>
    </dgm:pt>
    <dgm:pt modelId="{A852E827-7617-3A4A-9546-CF80F700D5BB}" type="pres">
      <dgm:prSet presAssocID="{771887EB-14E9-44E8-BE4A-A9B7DDE0FB9E}" presName="arrowAndChildren" presStyleCnt="0"/>
      <dgm:spPr/>
    </dgm:pt>
    <dgm:pt modelId="{B94C1200-DBF2-8F4D-874A-3BF92ED57302}" type="pres">
      <dgm:prSet presAssocID="{771887EB-14E9-44E8-BE4A-A9B7DDE0FB9E}" presName="parentTextArrow" presStyleLbl="node1" presStyleIdx="0" presStyleCnt="0"/>
      <dgm:spPr/>
    </dgm:pt>
    <dgm:pt modelId="{3CE2B535-50F4-5A46-9246-B749AFBBBA94}" type="pres">
      <dgm:prSet presAssocID="{771887EB-14E9-44E8-BE4A-A9B7DDE0FB9E}" presName="arrow" presStyleLbl="alignNode1" presStyleIdx="1" presStyleCnt="5"/>
      <dgm:spPr/>
    </dgm:pt>
    <dgm:pt modelId="{8E82D76C-3EF4-764D-8EE3-69706A6AB5B6}" type="pres">
      <dgm:prSet presAssocID="{771887EB-14E9-44E8-BE4A-A9B7DDE0FB9E}" presName="descendantArrow" presStyleLbl="bgAccFollowNode1" presStyleIdx="1" presStyleCnt="5"/>
      <dgm:spPr/>
    </dgm:pt>
    <dgm:pt modelId="{79E92695-31E0-EE4B-9F11-20F269943519}" type="pres">
      <dgm:prSet presAssocID="{F847B647-B142-4D79-ABCC-6AEE3127395A}" presName="sp" presStyleCnt="0"/>
      <dgm:spPr/>
    </dgm:pt>
    <dgm:pt modelId="{C999B415-0141-5C44-BB17-D80F63EDFF7E}" type="pres">
      <dgm:prSet presAssocID="{3108764C-998F-4CEF-861B-0D847266C3BF}" presName="arrowAndChildren" presStyleCnt="0"/>
      <dgm:spPr/>
    </dgm:pt>
    <dgm:pt modelId="{13DE6266-FC79-0D40-AE14-715E5B89DEBE}" type="pres">
      <dgm:prSet presAssocID="{3108764C-998F-4CEF-861B-0D847266C3BF}" presName="parentTextArrow" presStyleLbl="node1" presStyleIdx="0" presStyleCnt="0"/>
      <dgm:spPr/>
    </dgm:pt>
    <dgm:pt modelId="{A2E21049-7360-114C-95F8-86EC7EF9560C}" type="pres">
      <dgm:prSet presAssocID="{3108764C-998F-4CEF-861B-0D847266C3BF}" presName="arrow" presStyleLbl="alignNode1" presStyleIdx="2" presStyleCnt="5"/>
      <dgm:spPr/>
    </dgm:pt>
    <dgm:pt modelId="{CC432C88-81CD-3C4A-8CBC-21BDF65EB959}" type="pres">
      <dgm:prSet presAssocID="{3108764C-998F-4CEF-861B-0D847266C3BF}" presName="descendantArrow" presStyleLbl="bgAccFollowNode1" presStyleIdx="2" presStyleCnt="5" custScaleY="119074" custLinFactNeighborX="0" custLinFactNeighborY="-82"/>
      <dgm:spPr/>
    </dgm:pt>
    <dgm:pt modelId="{0C29A60C-43BD-F049-A945-D5089E1582C1}" type="pres">
      <dgm:prSet presAssocID="{2F9A170A-05EB-4BF8-91D9-77D336D0DF4F}" presName="sp" presStyleCnt="0"/>
      <dgm:spPr/>
    </dgm:pt>
    <dgm:pt modelId="{11C464A2-D0D4-B74E-A3DA-E3BF1463CEC3}" type="pres">
      <dgm:prSet presAssocID="{0CDDF0AC-F679-4D68-9985-96F9A9DD44EE}" presName="arrowAndChildren" presStyleCnt="0"/>
      <dgm:spPr/>
    </dgm:pt>
    <dgm:pt modelId="{8D5FF07B-8829-B341-83BE-290D40F2FC5C}" type="pres">
      <dgm:prSet presAssocID="{0CDDF0AC-F679-4D68-9985-96F9A9DD44EE}" presName="parentTextArrow" presStyleLbl="node1" presStyleIdx="0" presStyleCnt="0"/>
      <dgm:spPr/>
    </dgm:pt>
    <dgm:pt modelId="{3F9C874C-5714-864B-90FF-B041DA0F7CB8}" type="pres">
      <dgm:prSet presAssocID="{0CDDF0AC-F679-4D68-9985-96F9A9DD44EE}" presName="arrow" presStyleLbl="alignNode1" presStyleIdx="3" presStyleCnt="5"/>
      <dgm:spPr/>
    </dgm:pt>
    <dgm:pt modelId="{B9484640-ECC3-704F-8A51-EA3507791FA9}" type="pres">
      <dgm:prSet presAssocID="{0CDDF0AC-F679-4D68-9985-96F9A9DD44EE}" presName="descendantArrow" presStyleLbl="bgAccFollowNode1" presStyleIdx="3" presStyleCnt="5"/>
      <dgm:spPr/>
    </dgm:pt>
    <dgm:pt modelId="{8D093CA8-C098-AC47-8784-F01D3416EE68}" type="pres">
      <dgm:prSet presAssocID="{0D5D8BBE-0BAC-466E-A563-859B5454AEA4}" presName="sp" presStyleCnt="0"/>
      <dgm:spPr/>
    </dgm:pt>
    <dgm:pt modelId="{BB905110-F411-C141-BFFF-C14044C2FE8D}" type="pres">
      <dgm:prSet presAssocID="{E2E5659E-6DC2-4AAD-AC35-F187A0D6B65F}" presName="arrowAndChildren" presStyleCnt="0"/>
      <dgm:spPr/>
    </dgm:pt>
    <dgm:pt modelId="{3F48BFE7-3348-844F-9FAB-4148CB6DFCD8}" type="pres">
      <dgm:prSet presAssocID="{E2E5659E-6DC2-4AAD-AC35-F187A0D6B65F}" presName="parentTextArrow" presStyleLbl="node1" presStyleIdx="0" presStyleCnt="0"/>
      <dgm:spPr/>
    </dgm:pt>
    <dgm:pt modelId="{5ED5FD00-CD55-F240-9B4A-61AA302C6F7B}" type="pres">
      <dgm:prSet presAssocID="{E2E5659E-6DC2-4AAD-AC35-F187A0D6B65F}" presName="arrow" presStyleLbl="alignNode1" presStyleIdx="4" presStyleCnt="5"/>
      <dgm:spPr/>
    </dgm:pt>
    <dgm:pt modelId="{0F7B804F-3C84-E840-BA9D-DA694E2D4A5B}" type="pres">
      <dgm:prSet presAssocID="{E2E5659E-6DC2-4AAD-AC35-F187A0D6B65F}" presName="descendantArrow" presStyleLbl="bgAccFollowNode1" presStyleIdx="4" presStyleCnt="5" custScaleY="154026"/>
      <dgm:spPr/>
    </dgm:pt>
  </dgm:ptLst>
  <dgm:cxnLst>
    <dgm:cxn modelId="{5708D611-47FA-9946-A163-8E3154A70C05}" type="presOf" srcId="{9AC84287-2866-42CD-9C31-B2AB2E192369}" destId="{CC432C88-81CD-3C4A-8CBC-21BDF65EB959}" srcOrd="0" destOrd="3" presId="urn:microsoft.com/office/officeart/2016/7/layout/VerticalDownArrowProcess"/>
    <dgm:cxn modelId="{7FF8341E-1BAA-4B54-8F21-694F1B6FEC58}" srcId="{9541AA70-69D9-4115-9350-BFA3EC2D6328}" destId="{3108764C-998F-4CEF-861B-0D847266C3BF}" srcOrd="2" destOrd="0" parTransId="{6AA36CC1-EAFC-46B4-AE14-28A540E6EE5B}" sibTransId="{F847B647-B142-4D79-ABCC-6AEE3127395A}"/>
    <dgm:cxn modelId="{324D9B27-38DA-4673-BA1B-4891A41AF3F3}" srcId="{89099631-1428-430F-9D36-420BDFCEA1BC}" destId="{304C6618-C26E-4751-9AB2-E39B368F2581}" srcOrd="0" destOrd="0" parTransId="{F8B6D876-143D-4C85-BC56-92F54264DDED}" sibTransId="{5CDC63ED-0CE7-4474-BF32-F340088E6487}"/>
    <dgm:cxn modelId="{4775D92F-AC49-2A4B-A698-2D1DFAF2D51A}" type="presOf" srcId="{A5291A25-CF9D-4888-BB86-CF08CFD543D0}" destId="{8E82D76C-3EF4-764D-8EE3-69706A6AB5B6}" srcOrd="0" destOrd="2" presId="urn:microsoft.com/office/officeart/2016/7/layout/VerticalDownArrowProcess"/>
    <dgm:cxn modelId="{50F1A035-CAEC-458C-856A-7BDD7FC8F590}" srcId="{07691CFB-85B9-433F-B593-6924EF2907AA}" destId="{015DDD9E-5BEF-4F16-B7A4-5CCF8BBF5E8E}" srcOrd="0" destOrd="0" parTransId="{16186C67-616B-425C-A690-D750F2AACC16}" sibTransId="{7E526484-AC43-45E7-A426-87E4B3B188CA}"/>
    <dgm:cxn modelId="{6C241C3A-74A8-4292-96BD-14327D395220}" srcId="{E6805F95-2D02-4529-BE99-6BC34FB8577A}" destId="{E0D09ABC-75D1-48E2-8342-40AAA2483E8C}" srcOrd="0" destOrd="0" parTransId="{6FB44B0B-0C0E-4DAB-872C-E3555D0875B7}" sibTransId="{B157B6BA-74D4-4A27-8CD7-914CB743AC10}"/>
    <dgm:cxn modelId="{32DD203C-B262-8544-A1DD-2C73A69B2A72}" type="presOf" srcId="{771887EB-14E9-44E8-BE4A-A9B7DDE0FB9E}" destId="{3CE2B535-50F4-5A46-9246-B749AFBBBA94}" srcOrd="1" destOrd="0" presId="urn:microsoft.com/office/officeart/2016/7/layout/VerticalDownArrowProcess"/>
    <dgm:cxn modelId="{A798E43D-FD2F-0B47-A41B-C87F05B128A6}" type="presOf" srcId="{89099631-1428-430F-9D36-420BDFCEA1BC}" destId="{0F7B804F-3C84-E840-BA9D-DA694E2D4A5B}" srcOrd="0" destOrd="1" presId="urn:microsoft.com/office/officeart/2016/7/layout/VerticalDownArrowProcess"/>
    <dgm:cxn modelId="{8B29265B-5166-7A42-99BE-084F5E7E7B92}" type="presOf" srcId="{E4D6A9EC-EEDF-4D00-8885-04D79A4A4FB2}" destId="{8E82D76C-3EF4-764D-8EE3-69706A6AB5B6}" srcOrd="0" destOrd="0" presId="urn:microsoft.com/office/officeart/2016/7/layout/VerticalDownArrowProcess"/>
    <dgm:cxn modelId="{9179E464-D124-FA41-BEDD-40B476525A2F}" type="presOf" srcId="{0CDDF0AC-F679-4D68-9985-96F9A9DD44EE}" destId="{8D5FF07B-8829-B341-83BE-290D40F2FC5C}" srcOrd="0" destOrd="0" presId="urn:microsoft.com/office/officeart/2016/7/layout/VerticalDownArrowProcess"/>
    <dgm:cxn modelId="{D7193A45-5D9C-DC4E-880C-D2981196F07A}" type="presOf" srcId="{94161136-E41A-4754-9F77-6DE70A53E78A}" destId="{CC432C88-81CD-3C4A-8CBC-21BDF65EB959}" srcOrd="0" destOrd="0" presId="urn:microsoft.com/office/officeart/2016/7/layout/VerticalDownArrowProcess"/>
    <dgm:cxn modelId="{20E5BB47-22CE-9A44-8CFA-720B61DB850C}" type="presOf" srcId="{F5BF82AD-3AD5-49CE-BC6F-00F4283BC898}" destId="{8E82D76C-3EF4-764D-8EE3-69706A6AB5B6}" srcOrd="0" destOrd="1" presId="urn:microsoft.com/office/officeart/2016/7/layout/VerticalDownArrowProcess"/>
    <dgm:cxn modelId="{8B66924B-06B3-B140-B4AA-D8790E8E5BDC}" type="presOf" srcId="{304C6618-C26E-4751-9AB2-E39B368F2581}" destId="{0F7B804F-3C84-E840-BA9D-DA694E2D4A5B}" srcOrd="0" destOrd="2" presId="urn:microsoft.com/office/officeart/2016/7/layout/VerticalDownArrowProcess"/>
    <dgm:cxn modelId="{1CA8D94C-68F8-954D-B89C-530083E3FCD5}" type="presOf" srcId="{9541AA70-69D9-4115-9350-BFA3EC2D6328}" destId="{CA1729A5-84E6-2947-8894-DF8EDBAE5C88}" srcOrd="0" destOrd="0" presId="urn:microsoft.com/office/officeart/2016/7/layout/VerticalDownArrowProcess"/>
    <dgm:cxn modelId="{A503FD4F-7472-486B-8309-45179A8366C5}" srcId="{E2E5659E-6DC2-4AAD-AC35-F187A0D6B65F}" destId="{89099631-1428-430F-9D36-420BDFCEA1BC}" srcOrd="1" destOrd="0" parTransId="{90D2DF69-F49F-46DC-926F-ACEA467E2168}" sibTransId="{ED74F7D6-F80C-42B4-A1AB-2B80E2F579B5}"/>
    <dgm:cxn modelId="{DEA9A171-5D82-9941-A3BB-109A568075E6}" type="presOf" srcId="{E6805F95-2D02-4529-BE99-6BC34FB8577A}" destId="{66B03B46-DE97-0C47-A8F0-DA031CDEC008}" srcOrd="0" destOrd="0" presId="urn:microsoft.com/office/officeart/2016/7/layout/VerticalDownArrowProcess"/>
    <dgm:cxn modelId="{F5B41553-467E-EC48-B221-3BF667ADA691}" type="presOf" srcId="{6FFB8682-2421-44CD-92F4-8897DA43881C}" destId="{CC432C88-81CD-3C4A-8CBC-21BDF65EB959}" srcOrd="0" destOrd="2" presId="urn:microsoft.com/office/officeart/2016/7/layout/VerticalDownArrowProcess"/>
    <dgm:cxn modelId="{5FBE0974-D94F-1746-88DD-4813EE3A1ED6}" type="presOf" srcId="{E2E5659E-6DC2-4AAD-AC35-F187A0D6B65F}" destId="{3F48BFE7-3348-844F-9FAB-4148CB6DFCD8}" srcOrd="0" destOrd="0" presId="urn:microsoft.com/office/officeart/2016/7/layout/VerticalDownArrowProcess"/>
    <dgm:cxn modelId="{02641474-F40A-4843-8EC7-F52337E38A6B}" srcId="{94161136-E41A-4754-9F77-6DE70A53E78A}" destId="{6FFB8682-2421-44CD-92F4-8897DA43881C}" srcOrd="1" destOrd="0" parTransId="{E5ABC056-DC88-4B0B-AED5-2EB4E7A03DBB}" sibTransId="{A9750077-7375-4ED5-BE68-3C0D25567361}"/>
    <dgm:cxn modelId="{D5838954-5A04-1A42-9DDB-0CFB79F02F22}" type="presOf" srcId="{0CDDF0AC-F679-4D68-9985-96F9A9DD44EE}" destId="{3F9C874C-5714-864B-90FF-B041DA0F7CB8}" srcOrd="1" destOrd="0" presId="urn:microsoft.com/office/officeart/2016/7/layout/VerticalDownArrowProcess"/>
    <dgm:cxn modelId="{81FFC874-6CF6-453E-BD61-994A25C2287E}" srcId="{0CDDF0AC-F679-4D68-9985-96F9A9DD44EE}" destId="{07691CFB-85B9-433F-B593-6924EF2907AA}" srcOrd="0" destOrd="0" parTransId="{4F3F6D18-F530-44B4-9062-BE101E6599F1}" sibTransId="{86B727B5-B48E-4103-A7DA-6D77E214ACA9}"/>
    <dgm:cxn modelId="{C64D1357-3527-6749-BEBD-9EB853A69DFF}" type="presOf" srcId="{E2E5659E-6DC2-4AAD-AC35-F187A0D6B65F}" destId="{5ED5FD00-CD55-F240-9B4A-61AA302C6F7B}" srcOrd="1" destOrd="0" presId="urn:microsoft.com/office/officeart/2016/7/layout/VerticalDownArrowProcess"/>
    <dgm:cxn modelId="{5AA3B57B-998B-874A-B069-DA2755315618}" type="presOf" srcId="{9E4C74EA-1852-41C8-9DA8-42B87D149DC8}" destId="{CC432C88-81CD-3C4A-8CBC-21BDF65EB959}" srcOrd="0" destOrd="1" presId="urn:microsoft.com/office/officeart/2016/7/layout/VerticalDownArrowProcess"/>
    <dgm:cxn modelId="{5423C581-B6DB-4BD0-A7F4-D0AAE00CD8B0}" srcId="{94161136-E41A-4754-9F77-6DE70A53E78A}" destId="{9E4C74EA-1852-41C8-9DA8-42B87D149DC8}" srcOrd="0" destOrd="0" parTransId="{5045F2B3-4713-458E-88A0-16C1FAA43D10}" sibTransId="{A951DF3A-823F-4295-BD4F-F18DD8F24964}"/>
    <dgm:cxn modelId="{66A16A85-2432-4F4D-80AA-92166CAC766C}" type="presOf" srcId="{3108764C-998F-4CEF-861B-0D847266C3BF}" destId="{13DE6266-FC79-0D40-AE14-715E5B89DEBE}" srcOrd="0" destOrd="0" presId="urn:microsoft.com/office/officeart/2016/7/layout/VerticalDownArrowProcess"/>
    <dgm:cxn modelId="{5DE2DB87-1E33-C34F-B040-0ADE04C2CA5F}" srcId="{E2E5659E-6DC2-4AAD-AC35-F187A0D6B65F}" destId="{29D055EF-AD64-DE49-9022-3CBEBC566CE0}" srcOrd="0" destOrd="0" parTransId="{33A19596-0D68-5C44-9931-30972A0556DD}" sibTransId="{E6914D1C-5595-F141-BC8D-C4F98B4DB06F}"/>
    <dgm:cxn modelId="{0A1CFF8C-ED1B-465C-B46F-D39D9E92120B}" srcId="{E4D6A9EC-EEDF-4D00-8885-04D79A4A4FB2}" destId="{F5BF82AD-3AD5-49CE-BC6F-00F4283BC898}" srcOrd="0" destOrd="0" parTransId="{B64C77EF-B09C-4EA1-B19B-72BA1C67AC78}" sibTransId="{4A040D7E-27A0-4841-BD0C-7F15A0D54F12}"/>
    <dgm:cxn modelId="{8312C695-73C7-7F4E-989F-19287A6E3306}" type="presOf" srcId="{3108764C-998F-4CEF-861B-0D847266C3BF}" destId="{A2E21049-7360-114C-95F8-86EC7EF9560C}" srcOrd="1" destOrd="0" presId="urn:microsoft.com/office/officeart/2016/7/layout/VerticalDownArrowProcess"/>
    <dgm:cxn modelId="{F17B3996-32AD-7D4C-936C-87327458E5F4}" type="presOf" srcId="{771887EB-14E9-44E8-BE4A-A9B7DDE0FB9E}" destId="{B94C1200-DBF2-8F4D-874A-3BF92ED57302}" srcOrd="0" destOrd="0" presId="urn:microsoft.com/office/officeart/2016/7/layout/VerticalDownArrowProcess"/>
    <dgm:cxn modelId="{66FC5FA6-B084-4A51-A912-5808E157290B}" srcId="{9541AA70-69D9-4115-9350-BFA3EC2D6328}" destId="{771887EB-14E9-44E8-BE4A-A9B7DDE0FB9E}" srcOrd="3" destOrd="0" parTransId="{0F7DEF44-2241-4077-AD51-A18E4A56DDB8}" sibTransId="{2A810E36-6986-446B-9EFB-7A02D502A69F}"/>
    <dgm:cxn modelId="{B4AA8EA7-7ECA-438A-9191-C634E28024B3}" srcId="{9541AA70-69D9-4115-9350-BFA3EC2D6328}" destId="{0CDDF0AC-F679-4D68-9985-96F9A9DD44EE}" srcOrd="1" destOrd="0" parTransId="{CD232372-19CD-4437-B205-4325A991033A}" sibTransId="{2F9A170A-05EB-4BF8-91D9-77D336D0DF4F}"/>
    <dgm:cxn modelId="{86F508B4-2943-4C9D-9ECB-031DBB881972}" srcId="{3108764C-998F-4CEF-861B-0D847266C3BF}" destId="{94161136-E41A-4754-9F77-6DE70A53E78A}" srcOrd="0" destOrd="0" parTransId="{6088FAD9-7D8D-42C0-8C43-4ACCC5157A95}" sibTransId="{22E7B5E7-D326-4BBE-B023-CA753060BF3A}"/>
    <dgm:cxn modelId="{1B6D40B7-6515-5A43-BCB7-ED54DF68EB76}" type="presOf" srcId="{015DDD9E-5BEF-4F16-B7A4-5CCF8BBF5E8E}" destId="{B9484640-ECC3-704F-8A51-EA3507791FA9}" srcOrd="0" destOrd="1" presId="urn:microsoft.com/office/officeart/2016/7/layout/VerticalDownArrowProcess"/>
    <dgm:cxn modelId="{D57B44C8-D7F1-498D-9B56-32CCD24DBA17}" srcId="{9541AA70-69D9-4115-9350-BFA3EC2D6328}" destId="{E2E5659E-6DC2-4AAD-AC35-F187A0D6B65F}" srcOrd="0" destOrd="0" parTransId="{921A4591-AD0F-4952-B77B-82807D7228C2}" sibTransId="{0D5D8BBE-0BAC-466E-A563-859B5454AEA4}"/>
    <dgm:cxn modelId="{894378D8-5B59-AE46-850A-68DD3DAB15EC}" type="presOf" srcId="{E0D09ABC-75D1-48E2-8342-40AAA2483E8C}" destId="{8BF5A904-FE7A-8F46-88C5-3BB031B1F02C}" srcOrd="0" destOrd="0" presId="urn:microsoft.com/office/officeart/2016/7/layout/VerticalDownArrowProcess"/>
    <dgm:cxn modelId="{6CD2DADC-E570-463D-ABA9-A7353078D45B}" srcId="{771887EB-14E9-44E8-BE4A-A9B7DDE0FB9E}" destId="{E4D6A9EC-EEDF-4D00-8885-04D79A4A4FB2}" srcOrd="0" destOrd="0" parTransId="{E0190891-C974-40B8-B4AF-00CEFCFE7C83}" sibTransId="{B120625F-82BE-4CE5-84D6-25D8519A94DB}"/>
    <dgm:cxn modelId="{8731B7DF-1FE1-9C44-95C7-627A9ADCFA5F}" type="presOf" srcId="{07691CFB-85B9-433F-B593-6924EF2907AA}" destId="{B9484640-ECC3-704F-8A51-EA3507791FA9}" srcOrd="0" destOrd="0" presId="urn:microsoft.com/office/officeart/2016/7/layout/VerticalDownArrowProcess"/>
    <dgm:cxn modelId="{DCD4D7EA-3A61-42FC-9174-FB0E1237511F}" srcId="{E4D6A9EC-EEDF-4D00-8885-04D79A4A4FB2}" destId="{A5291A25-CF9D-4888-BB86-CF08CFD543D0}" srcOrd="1" destOrd="0" parTransId="{6CD57765-0D22-42BD-A11D-B59AC6162982}" sibTransId="{EF55FEC6-4AE8-4BF8-BCEC-7EABBE4C2DCD}"/>
    <dgm:cxn modelId="{DBE562EB-6916-CA42-AA3B-9B5C4EF10263}" type="presOf" srcId="{29D055EF-AD64-DE49-9022-3CBEBC566CE0}" destId="{0F7B804F-3C84-E840-BA9D-DA694E2D4A5B}" srcOrd="0" destOrd="0" presId="urn:microsoft.com/office/officeart/2016/7/layout/VerticalDownArrowProcess"/>
    <dgm:cxn modelId="{93E96BF2-B34B-D14B-8640-FF11F1AD70E9}" srcId="{94161136-E41A-4754-9F77-6DE70A53E78A}" destId="{9AC84287-2866-42CD-9C31-B2AB2E192369}" srcOrd="2" destOrd="0" parTransId="{8262447B-8FE2-4036-9BCB-41DE2A714C89}" sibTransId="{B1A59244-C900-4691-B1C2-23AFFF75AAAE}"/>
    <dgm:cxn modelId="{E0BFEAFE-9CCB-4D34-AB33-B7839CF57155}" srcId="{9541AA70-69D9-4115-9350-BFA3EC2D6328}" destId="{E6805F95-2D02-4529-BE99-6BC34FB8577A}" srcOrd="4" destOrd="0" parTransId="{345AEF8E-8D0F-4A7D-9F58-C13F80F8E074}" sibTransId="{E1EA59F4-8B7D-4F0D-A87E-6676354ED9AE}"/>
    <dgm:cxn modelId="{5869DE61-1790-CD45-BAFA-96AF0F414049}" type="presParOf" srcId="{CA1729A5-84E6-2947-8894-DF8EDBAE5C88}" destId="{F0D05AA4-4504-5E41-AAEB-B964E6A88301}" srcOrd="0" destOrd="0" presId="urn:microsoft.com/office/officeart/2016/7/layout/VerticalDownArrowProcess"/>
    <dgm:cxn modelId="{55CFEF99-15D3-2445-8A8A-58A7392D6476}" type="presParOf" srcId="{F0D05AA4-4504-5E41-AAEB-B964E6A88301}" destId="{66B03B46-DE97-0C47-A8F0-DA031CDEC008}" srcOrd="0" destOrd="0" presId="urn:microsoft.com/office/officeart/2016/7/layout/VerticalDownArrowProcess"/>
    <dgm:cxn modelId="{2677CA39-9A3B-F84D-B6ED-53AF16BE649C}" type="presParOf" srcId="{F0D05AA4-4504-5E41-AAEB-B964E6A88301}" destId="{8BF5A904-FE7A-8F46-88C5-3BB031B1F02C}" srcOrd="1" destOrd="0" presId="urn:microsoft.com/office/officeart/2016/7/layout/VerticalDownArrowProcess"/>
    <dgm:cxn modelId="{2DC428C1-BA4E-7746-810B-7CB25711D7AB}" type="presParOf" srcId="{CA1729A5-84E6-2947-8894-DF8EDBAE5C88}" destId="{2A580DBB-2995-4341-B6E7-864C853AE50A}" srcOrd="1" destOrd="0" presId="urn:microsoft.com/office/officeart/2016/7/layout/VerticalDownArrowProcess"/>
    <dgm:cxn modelId="{C03D7760-9D68-A643-B7F4-FD16FE6F2A4E}" type="presParOf" srcId="{CA1729A5-84E6-2947-8894-DF8EDBAE5C88}" destId="{A852E827-7617-3A4A-9546-CF80F700D5BB}" srcOrd="2" destOrd="0" presId="urn:microsoft.com/office/officeart/2016/7/layout/VerticalDownArrowProcess"/>
    <dgm:cxn modelId="{DC57CF71-ACE4-A841-AC93-68D2B6446DF3}" type="presParOf" srcId="{A852E827-7617-3A4A-9546-CF80F700D5BB}" destId="{B94C1200-DBF2-8F4D-874A-3BF92ED57302}" srcOrd="0" destOrd="0" presId="urn:microsoft.com/office/officeart/2016/7/layout/VerticalDownArrowProcess"/>
    <dgm:cxn modelId="{1953C640-76F8-4249-9151-856B55638FF4}" type="presParOf" srcId="{A852E827-7617-3A4A-9546-CF80F700D5BB}" destId="{3CE2B535-50F4-5A46-9246-B749AFBBBA94}" srcOrd="1" destOrd="0" presId="urn:microsoft.com/office/officeart/2016/7/layout/VerticalDownArrowProcess"/>
    <dgm:cxn modelId="{BEC23906-9878-0648-93E6-616EB5E82A14}" type="presParOf" srcId="{A852E827-7617-3A4A-9546-CF80F700D5BB}" destId="{8E82D76C-3EF4-764D-8EE3-69706A6AB5B6}" srcOrd="2" destOrd="0" presId="urn:microsoft.com/office/officeart/2016/7/layout/VerticalDownArrowProcess"/>
    <dgm:cxn modelId="{985B81EE-26D3-9140-8B9B-CED0A1885826}" type="presParOf" srcId="{CA1729A5-84E6-2947-8894-DF8EDBAE5C88}" destId="{79E92695-31E0-EE4B-9F11-20F269943519}" srcOrd="3" destOrd="0" presId="urn:microsoft.com/office/officeart/2016/7/layout/VerticalDownArrowProcess"/>
    <dgm:cxn modelId="{6C0EE25C-01CA-CD4A-A2B8-4F59E73D079A}" type="presParOf" srcId="{CA1729A5-84E6-2947-8894-DF8EDBAE5C88}" destId="{C999B415-0141-5C44-BB17-D80F63EDFF7E}" srcOrd="4" destOrd="0" presId="urn:microsoft.com/office/officeart/2016/7/layout/VerticalDownArrowProcess"/>
    <dgm:cxn modelId="{E4E90C1F-E723-DC41-8AFB-BA8B0B5610CB}" type="presParOf" srcId="{C999B415-0141-5C44-BB17-D80F63EDFF7E}" destId="{13DE6266-FC79-0D40-AE14-715E5B89DEBE}" srcOrd="0" destOrd="0" presId="urn:microsoft.com/office/officeart/2016/7/layout/VerticalDownArrowProcess"/>
    <dgm:cxn modelId="{8ECFD9E3-302E-934C-841F-C5D603B3D32F}" type="presParOf" srcId="{C999B415-0141-5C44-BB17-D80F63EDFF7E}" destId="{A2E21049-7360-114C-95F8-86EC7EF9560C}" srcOrd="1" destOrd="0" presId="urn:microsoft.com/office/officeart/2016/7/layout/VerticalDownArrowProcess"/>
    <dgm:cxn modelId="{2EE8D312-11A0-7449-B7FD-705B70B2C5E6}" type="presParOf" srcId="{C999B415-0141-5C44-BB17-D80F63EDFF7E}" destId="{CC432C88-81CD-3C4A-8CBC-21BDF65EB959}" srcOrd="2" destOrd="0" presId="urn:microsoft.com/office/officeart/2016/7/layout/VerticalDownArrowProcess"/>
    <dgm:cxn modelId="{CD907CB9-2AC6-0243-B78E-CEB04B180D5C}" type="presParOf" srcId="{CA1729A5-84E6-2947-8894-DF8EDBAE5C88}" destId="{0C29A60C-43BD-F049-A945-D5089E1582C1}" srcOrd="5" destOrd="0" presId="urn:microsoft.com/office/officeart/2016/7/layout/VerticalDownArrowProcess"/>
    <dgm:cxn modelId="{D8CD0E14-2D64-1542-9D61-6C40BB6062EF}" type="presParOf" srcId="{CA1729A5-84E6-2947-8894-DF8EDBAE5C88}" destId="{11C464A2-D0D4-B74E-A3DA-E3BF1463CEC3}" srcOrd="6" destOrd="0" presId="urn:microsoft.com/office/officeart/2016/7/layout/VerticalDownArrowProcess"/>
    <dgm:cxn modelId="{D172BD3A-092A-3E44-ADF2-21EA2220470F}" type="presParOf" srcId="{11C464A2-D0D4-B74E-A3DA-E3BF1463CEC3}" destId="{8D5FF07B-8829-B341-83BE-290D40F2FC5C}" srcOrd="0" destOrd="0" presId="urn:microsoft.com/office/officeart/2016/7/layout/VerticalDownArrowProcess"/>
    <dgm:cxn modelId="{6C48BE18-DEE5-0C42-A7CE-EED29DAF33ED}" type="presParOf" srcId="{11C464A2-D0D4-B74E-A3DA-E3BF1463CEC3}" destId="{3F9C874C-5714-864B-90FF-B041DA0F7CB8}" srcOrd="1" destOrd="0" presId="urn:microsoft.com/office/officeart/2016/7/layout/VerticalDownArrowProcess"/>
    <dgm:cxn modelId="{96DF9B08-FC0F-2F45-AB8A-9941C3AFFE62}" type="presParOf" srcId="{11C464A2-D0D4-B74E-A3DA-E3BF1463CEC3}" destId="{B9484640-ECC3-704F-8A51-EA3507791FA9}" srcOrd="2" destOrd="0" presId="urn:microsoft.com/office/officeart/2016/7/layout/VerticalDownArrowProcess"/>
    <dgm:cxn modelId="{CD57EB96-4211-D24E-B171-E72AB1B38428}" type="presParOf" srcId="{CA1729A5-84E6-2947-8894-DF8EDBAE5C88}" destId="{8D093CA8-C098-AC47-8784-F01D3416EE68}" srcOrd="7" destOrd="0" presId="urn:microsoft.com/office/officeart/2016/7/layout/VerticalDownArrowProcess"/>
    <dgm:cxn modelId="{A699FAA4-0343-CC45-AD8F-1D40A3FF0D7F}" type="presParOf" srcId="{CA1729A5-84E6-2947-8894-DF8EDBAE5C88}" destId="{BB905110-F411-C141-BFFF-C14044C2FE8D}" srcOrd="8" destOrd="0" presId="urn:microsoft.com/office/officeart/2016/7/layout/VerticalDownArrowProcess"/>
    <dgm:cxn modelId="{9D1D68A4-EC93-6948-9C95-D9BEF96BADAC}" type="presParOf" srcId="{BB905110-F411-C141-BFFF-C14044C2FE8D}" destId="{3F48BFE7-3348-844F-9FAB-4148CB6DFCD8}" srcOrd="0" destOrd="0" presId="urn:microsoft.com/office/officeart/2016/7/layout/VerticalDownArrowProcess"/>
    <dgm:cxn modelId="{6C9BCF1F-C964-134A-8289-C9E58A4F5296}" type="presParOf" srcId="{BB905110-F411-C141-BFFF-C14044C2FE8D}" destId="{5ED5FD00-CD55-F240-9B4A-61AA302C6F7B}" srcOrd="1" destOrd="0" presId="urn:microsoft.com/office/officeart/2016/7/layout/VerticalDownArrowProcess"/>
    <dgm:cxn modelId="{DFE3C9E1-A7CA-7040-9643-EAA1A1B858FC}" type="presParOf" srcId="{BB905110-F411-C141-BFFF-C14044C2FE8D}" destId="{0F7B804F-3C84-E840-BA9D-DA694E2D4A5B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53CF68-6D7F-A84D-9632-103663D21191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9D9521-E6D8-5F40-88D0-C82B24492C18}">
      <dgm:prSet phldrT="[Text]" custT="1"/>
      <dgm:spPr/>
      <dgm:t>
        <a:bodyPr/>
        <a:lstStyle/>
        <a:p>
          <a:r>
            <a:rPr lang="en-GB" sz="1400" dirty="0"/>
            <a:t>Is</a:t>
          </a:r>
          <a:r>
            <a:rPr lang="en-GB" sz="1400" baseline="0" dirty="0"/>
            <a:t> this a </a:t>
          </a:r>
          <a:r>
            <a:rPr lang="en-GB" sz="1400" b="1" baseline="0" dirty="0">
              <a:solidFill>
                <a:schemeClr val="tx1"/>
              </a:solidFill>
            </a:rPr>
            <a:t>New</a:t>
          </a:r>
          <a:r>
            <a:rPr lang="en-GB" sz="1400" baseline="0" dirty="0"/>
            <a:t> problem or an </a:t>
          </a:r>
          <a:r>
            <a:rPr lang="en-GB" sz="1400" b="1" baseline="0" dirty="0">
              <a:solidFill>
                <a:schemeClr val="tx1"/>
              </a:solidFill>
            </a:rPr>
            <a:t>Ongoing </a:t>
          </a:r>
          <a:r>
            <a:rPr lang="en-GB" sz="1400" baseline="0" dirty="0"/>
            <a:t>problem?</a:t>
          </a:r>
          <a:endParaRPr lang="en-GB" sz="1400" dirty="0"/>
        </a:p>
      </dgm:t>
    </dgm:pt>
    <dgm:pt modelId="{C9EEA607-62DD-B44F-831F-AA2A00583FEB}" type="parTrans" cxnId="{F8CFC688-DE12-5945-8C55-610EB319C8A0}">
      <dgm:prSet/>
      <dgm:spPr/>
      <dgm:t>
        <a:bodyPr/>
        <a:lstStyle/>
        <a:p>
          <a:endParaRPr lang="en-GB"/>
        </a:p>
      </dgm:t>
    </dgm:pt>
    <dgm:pt modelId="{837FECB8-FDEE-964F-87AB-0B1ED6E9D371}" type="sibTrans" cxnId="{F8CFC688-DE12-5945-8C55-610EB319C8A0}">
      <dgm:prSet/>
      <dgm:spPr/>
      <dgm:t>
        <a:bodyPr/>
        <a:lstStyle/>
        <a:p>
          <a:endParaRPr lang="en-GB"/>
        </a:p>
      </dgm:t>
    </dgm:pt>
    <dgm:pt modelId="{085C028C-E924-D248-8300-0B8F7047E8BA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Ongoing problem: </a:t>
          </a:r>
          <a:r>
            <a:rPr lang="en-GB" sz="1400" dirty="0"/>
            <a:t> Can you wait to speak to the Dr you’ve previously seen?</a:t>
          </a:r>
        </a:p>
      </dgm:t>
    </dgm:pt>
    <dgm:pt modelId="{203E4BC5-7A51-AC45-9A7E-6A490BE3BF4E}" type="parTrans" cxnId="{AB566A28-C20D-4B4E-AD22-4952DD56A284}">
      <dgm:prSet/>
      <dgm:spPr/>
      <dgm:t>
        <a:bodyPr/>
        <a:lstStyle/>
        <a:p>
          <a:endParaRPr lang="en-GB"/>
        </a:p>
      </dgm:t>
    </dgm:pt>
    <dgm:pt modelId="{4564303A-6D46-A64B-9807-D6AE468C03DC}" type="sibTrans" cxnId="{AB566A28-C20D-4B4E-AD22-4952DD56A284}">
      <dgm:prSet/>
      <dgm:spPr/>
      <dgm:t>
        <a:bodyPr/>
        <a:lstStyle/>
        <a:p>
          <a:endParaRPr lang="en-GB"/>
        </a:p>
      </dgm:t>
    </dgm:pt>
    <dgm:pt modelId="{C094B369-30FB-6A4B-A8B5-82949A52F833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YES. </a:t>
          </a:r>
          <a:r>
            <a:rPr lang="en-GB" sz="1400" dirty="0"/>
            <a:t>Listed on triage for specific Doctor to call</a:t>
          </a:r>
        </a:p>
      </dgm:t>
    </dgm:pt>
    <dgm:pt modelId="{3AAD10EC-6478-754E-9E7A-41D4D1EEAFD0}" type="parTrans" cxnId="{C8129B6D-EBFB-2748-9388-5F68570B2AC8}">
      <dgm:prSet/>
      <dgm:spPr/>
      <dgm:t>
        <a:bodyPr/>
        <a:lstStyle/>
        <a:p>
          <a:endParaRPr lang="en-GB"/>
        </a:p>
      </dgm:t>
    </dgm:pt>
    <dgm:pt modelId="{7B32CB7F-DC21-CD4C-97D7-884D5E22647F}" type="sibTrans" cxnId="{C8129B6D-EBFB-2748-9388-5F68570B2AC8}">
      <dgm:prSet/>
      <dgm:spPr/>
      <dgm:t>
        <a:bodyPr/>
        <a:lstStyle/>
        <a:p>
          <a:endParaRPr lang="en-GB"/>
        </a:p>
      </dgm:t>
    </dgm:pt>
    <dgm:pt modelId="{CEF5BC2A-8885-7442-A42F-FFA2BD828305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NO.  </a:t>
          </a:r>
          <a:r>
            <a:rPr lang="en-GB" sz="1400" dirty="0"/>
            <a:t>Listed on triage with usual GP documented</a:t>
          </a:r>
        </a:p>
      </dgm:t>
    </dgm:pt>
    <dgm:pt modelId="{D93BA2CC-0277-BB46-9655-4E30F4F68570}" type="parTrans" cxnId="{F8200259-9A64-BC45-83A1-5D99C6443395}">
      <dgm:prSet/>
      <dgm:spPr/>
      <dgm:t>
        <a:bodyPr/>
        <a:lstStyle/>
        <a:p>
          <a:endParaRPr lang="en-GB"/>
        </a:p>
      </dgm:t>
    </dgm:pt>
    <dgm:pt modelId="{63343F34-055E-B94D-950F-DCDE19605A87}" type="sibTrans" cxnId="{F8200259-9A64-BC45-83A1-5D99C6443395}">
      <dgm:prSet/>
      <dgm:spPr/>
      <dgm:t>
        <a:bodyPr/>
        <a:lstStyle/>
        <a:p>
          <a:endParaRPr lang="en-GB"/>
        </a:p>
      </dgm:t>
    </dgm:pt>
    <dgm:pt modelId="{787F01ED-332A-BC44-9E3A-404C32377F89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New problem:</a:t>
          </a:r>
          <a:endParaRPr lang="en-GB" sz="1400" dirty="0"/>
        </a:p>
      </dgm:t>
    </dgm:pt>
    <dgm:pt modelId="{C4FE90CD-D5E2-3546-8656-021A17342755}" type="parTrans" cxnId="{6BB79D75-35DD-E546-8167-E6AB791D53C2}">
      <dgm:prSet/>
      <dgm:spPr/>
      <dgm:t>
        <a:bodyPr/>
        <a:lstStyle/>
        <a:p>
          <a:endParaRPr lang="en-GB"/>
        </a:p>
      </dgm:t>
    </dgm:pt>
    <dgm:pt modelId="{409A4839-D2F1-8147-BA38-93DBD2FD0AB2}" type="sibTrans" cxnId="{6BB79D75-35DD-E546-8167-E6AB791D53C2}">
      <dgm:prSet/>
      <dgm:spPr/>
      <dgm:t>
        <a:bodyPr/>
        <a:lstStyle/>
        <a:p>
          <a:endParaRPr lang="en-GB"/>
        </a:p>
      </dgm:t>
    </dgm:pt>
    <dgm:pt modelId="{282B7AC3-B46A-4841-A0B5-30141B183652}">
      <dgm:prSet phldrT="[Text]"/>
      <dgm:spPr/>
      <dgm:t>
        <a:bodyPr/>
        <a:lstStyle/>
        <a:p>
          <a:r>
            <a:rPr lang="en-GB" dirty="0"/>
            <a:t>Secondary reception decision point</a:t>
          </a:r>
        </a:p>
      </dgm:t>
    </dgm:pt>
    <dgm:pt modelId="{307B2CD8-9302-F642-8D8C-2A4E229278D6}" type="parTrans" cxnId="{9B664EEA-F53E-F04C-9EE7-54127273A2AF}">
      <dgm:prSet/>
      <dgm:spPr/>
      <dgm:t>
        <a:bodyPr/>
        <a:lstStyle/>
        <a:p>
          <a:endParaRPr lang="en-GB"/>
        </a:p>
      </dgm:t>
    </dgm:pt>
    <dgm:pt modelId="{A8A4B37C-045B-A84E-896C-7465CAD10568}" type="sibTrans" cxnId="{9B664EEA-F53E-F04C-9EE7-54127273A2AF}">
      <dgm:prSet/>
      <dgm:spPr/>
      <dgm:t>
        <a:bodyPr/>
        <a:lstStyle/>
        <a:p>
          <a:endParaRPr lang="en-GB"/>
        </a:p>
      </dgm:t>
    </dgm:pt>
    <dgm:pt modelId="{F8F7A12C-CD34-2948-8E8B-61D98688A02F}">
      <dgm:prSet phldrT="[Text]"/>
      <dgm:spPr/>
      <dgm:t>
        <a:bodyPr anchor="ctr"/>
        <a:lstStyle/>
        <a:p>
          <a:pPr algn="ctr"/>
          <a:r>
            <a:rPr lang="en-GB" dirty="0"/>
            <a:t>Triage allocation</a:t>
          </a:r>
        </a:p>
      </dgm:t>
    </dgm:pt>
    <dgm:pt modelId="{6A7FD075-9CA2-854B-99FB-7838C4D9AB88}" type="parTrans" cxnId="{B97471D9-A9D8-6241-9216-D6D61B2A76D8}">
      <dgm:prSet/>
      <dgm:spPr/>
      <dgm:t>
        <a:bodyPr/>
        <a:lstStyle/>
        <a:p>
          <a:endParaRPr lang="en-GB"/>
        </a:p>
      </dgm:t>
    </dgm:pt>
    <dgm:pt modelId="{5577091E-EA29-3B43-8D4E-AFF93C70F6DA}" type="sibTrans" cxnId="{B97471D9-A9D8-6241-9216-D6D61B2A76D8}">
      <dgm:prSet/>
      <dgm:spPr/>
      <dgm:t>
        <a:bodyPr/>
        <a:lstStyle/>
        <a:p>
          <a:endParaRPr lang="en-GB"/>
        </a:p>
      </dgm:t>
    </dgm:pt>
    <dgm:pt modelId="{F5857F9E-0F31-164A-816E-3CFBEFE1EE68}">
      <dgm:prSet phldrT="[Text]"/>
      <dgm:spPr/>
      <dgm:t>
        <a:bodyPr/>
        <a:lstStyle/>
        <a:p>
          <a:r>
            <a:rPr lang="en-GB" dirty="0"/>
            <a:t>Initial reception decision point</a:t>
          </a:r>
        </a:p>
      </dgm:t>
    </dgm:pt>
    <dgm:pt modelId="{F974DDB6-4B3D-A84E-A33D-8EDE6A575392}" type="parTrans" cxnId="{CA431902-A4A3-0D4B-A23D-1CDF181184B1}">
      <dgm:prSet/>
      <dgm:spPr/>
      <dgm:t>
        <a:bodyPr/>
        <a:lstStyle/>
        <a:p>
          <a:endParaRPr lang="en-GB"/>
        </a:p>
      </dgm:t>
    </dgm:pt>
    <dgm:pt modelId="{E0D6BF29-E991-7944-AECF-4D260D80806D}" type="sibTrans" cxnId="{CA431902-A4A3-0D4B-A23D-1CDF181184B1}">
      <dgm:prSet/>
      <dgm:spPr/>
      <dgm:t>
        <a:bodyPr/>
        <a:lstStyle/>
        <a:p>
          <a:endParaRPr lang="en-GB"/>
        </a:p>
      </dgm:t>
    </dgm:pt>
    <dgm:pt modelId="{E6833422-22F3-D846-98CC-1D36282858A4}">
      <dgm:prSet/>
      <dgm:spPr/>
      <dgm:t>
        <a:bodyPr/>
        <a:lstStyle/>
        <a:p>
          <a:r>
            <a:rPr lang="en-GB" dirty="0"/>
            <a:t>Phone-call seeking appointment today</a:t>
          </a:r>
        </a:p>
      </dgm:t>
    </dgm:pt>
    <dgm:pt modelId="{4901B22C-95AA-DF41-8B67-04BF93DE38AF}" type="parTrans" cxnId="{64CFE574-64EE-0A44-A7DE-F9617D08C3D0}">
      <dgm:prSet/>
      <dgm:spPr/>
      <dgm:t>
        <a:bodyPr/>
        <a:lstStyle/>
        <a:p>
          <a:endParaRPr lang="en-GB"/>
        </a:p>
      </dgm:t>
    </dgm:pt>
    <dgm:pt modelId="{58886990-86CF-924F-B75A-EC9473E811BD}" type="sibTrans" cxnId="{64CFE574-64EE-0A44-A7DE-F9617D08C3D0}">
      <dgm:prSet/>
      <dgm:spPr/>
      <dgm:t>
        <a:bodyPr/>
        <a:lstStyle/>
        <a:p>
          <a:endParaRPr lang="en-GB"/>
        </a:p>
      </dgm:t>
    </dgm:pt>
    <dgm:pt modelId="{92830A68-F160-CA4B-B067-03F36ED7A9AF}">
      <dgm:prSet custT="1"/>
      <dgm:spPr/>
      <dgm:t>
        <a:bodyPr/>
        <a:lstStyle/>
        <a:p>
          <a:r>
            <a:rPr lang="en-GB" sz="1400" dirty="0"/>
            <a:t>Patient waits for specified GP to call (may not be during that triage time)</a:t>
          </a:r>
        </a:p>
      </dgm:t>
    </dgm:pt>
    <dgm:pt modelId="{269A7170-A5F4-FE41-AB2C-BB1966DFE11E}" type="parTrans" cxnId="{DB50F7C3-76DD-3048-BA58-6B5BB8E9AAAD}">
      <dgm:prSet/>
      <dgm:spPr/>
      <dgm:t>
        <a:bodyPr/>
        <a:lstStyle/>
        <a:p>
          <a:endParaRPr lang="en-GB"/>
        </a:p>
      </dgm:t>
    </dgm:pt>
    <dgm:pt modelId="{8C3960F1-AA0E-EA4A-B3DB-D1ADAC80135C}" type="sibTrans" cxnId="{DB50F7C3-76DD-3048-BA58-6B5BB8E9AAAD}">
      <dgm:prSet/>
      <dgm:spPr/>
      <dgm:t>
        <a:bodyPr/>
        <a:lstStyle/>
        <a:p>
          <a:endParaRPr lang="en-GB"/>
        </a:p>
      </dgm:t>
    </dgm:pt>
    <dgm:pt modelId="{19F8852F-5B79-A749-B66B-D69E90B0C523}">
      <dgm:prSet custT="1"/>
      <dgm:spPr/>
      <dgm:t>
        <a:bodyPr/>
        <a:lstStyle/>
        <a:p>
          <a:r>
            <a:rPr lang="en-GB" sz="1400" dirty="0"/>
            <a:t>Usual GP calls own patients first </a:t>
          </a:r>
        </a:p>
        <a:p>
          <a:r>
            <a:rPr lang="en-GB" sz="1400" dirty="0"/>
            <a:t>then those from team then uncalled patients</a:t>
          </a:r>
        </a:p>
      </dgm:t>
    </dgm:pt>
    <dgm:pt modelId="{C8609FD3-3B0B-2844-8D88-10CAC80CADAB}" type="parTrans" cxnId="{8BE7B965-E9EA-6045-95E2-A01209A2B8B6}">
      <dgm:prSet/>
      <dgm:spPr/>
      <dgm:t>
        <a:bodyPr/>
        <a:lstStyle/>
        <a:p>
          <a:endParaRPr lang="en-GB"/>
        </a:p>
      </dgm:t>
    </dgm:pt>
    <dgm:pt modelId="{35F3217D-FD12-D341-BF55-90327D53DE47}" type="sibTrans" cxnId="{8BE7B965-E9EA-6045-95E2-A01209A2B8B6}">
      <dgm:prSet/>
      <dgm:spPr/>
      <dgm:t>
        <a:bodyPr/>
        <a:lstStyle/>
        <a:p>
          <a:endParaRPr lang="en-GB"/>
        </a:p>
      </dgm:t>
    </dgm:pt>
    <dgm:pt modelId="{DFE140A4-F093-594A-9577-E198C41CC5D7}">
      <dgm:prSet custT="1"/>
      <dgm:spPr/>
      <dgm:t>
        <a:bodyPr/>
        <a:lstStyle/>
        <a:p>
          <a:r>
            <a:rPr lang="en-GB" sz="1400" dirty="0"/>
            <a:t>Usual GP calls own patients first </a:t>
          </a:r>
        </a:p>
        <a:p>
          <a:r>
            <a:rPr lang="en-GB" sz="1400" dirty="0"/>
            <a:t>then those from team then uncalled patients</a:t>
          </a:r>
        </a:p>
      </dgm:t>
    </dgm:pt>
    <dgm:pt modelId="{8C24613F-AE0D-464C-A0A9-AEB4F9B4D45B}" type="parTrans" cxnId="{2B6590AA-98A7-1D48-9D1C-D21F9C5AC0D0}">
      <dgm:prSet/>
      <dgm:spPr/>
      <dgm:t>
        <a:bodyPr/>
        <a:lstStyle/>
        <a:p>
          <a:endParaRPr lang="en-GB"/>
        </a:p>
      </dgm:t>
    </dgm:pt>
    <dgm:pt modelId="{14690A2E-13F1-694F-8936-AA56AAB9D9FE}" type="sibTrans" cxnId="{2B6590AA-98A7-1D48-9D1C-D21F9C5AC0D0}">
      <dgm:prSet/>
      <dgm:spPr/>
      <dgm:t>
        <a:bodyPr/>
        <a:lstStyle/>
        <a:p>
          <a:endParaRPr lang="en-GB"/>
        </a:p>
      </dgm:t>
    </dgm:pt>
    <dgm:pt modelId="{89D0DA81-2635-554A-888C-831FBD99BB61}">
      <dgm:prSet custT="1"/>
      <dgm:spPr/>
      <dgm:t>
        <a:bodyPr/>
        <a:lstStyle/>
        <a:p>
          <a:r>
            <a:rPr lang="en-GB" sz="1400" dirty="0"/>
            <a:t>Assess: </a:t>
          </a:r>
          <a:r>
            <a:rPr lang="en-GB" sz="1400" b="1" dirty="0">
              <a:solidFill>
                <a:schemeClr val="tx1"/>
              </a:solidFill>
            </a:rPr>
            <a:t>Is this call appropriate for triage?</a:t>
          </a:r>
        </a:p>
        <a:p>
          <a:r>
            <a:rPr lang="en-GB" sz="1400" dirty="0"/>
            <a:t>(</a:t>
          </a:r>
          <a:r>
            <a:rPr lang="en-GB" sz="1400" dirty="0" err="1"/>
            <a:t>eg.</a:t>
          </a:r>
          <a:r>
            <a:rPr lang="en-GB" sz="1400" dirty="0"/>
            <a:t> Febrile child &lt;3 months, chest pain/collapse etc)</a:t>
          </a:r>
        </a:p>
      </dgm:t>
    </dgm:pt>
    <dgm:pt modelId="{AD145F16-0812-E340-BFFA-6B27122E1D5F}" type="parTrans" cxnId="{FCE2A6BF-19D4-124C-9E6E-4194934F7375}">
      <dgm:prSet/>
      <dgm:spPr/>
      <dgm:t>
        <a:bodyPr/>
        <a:lstStyle/>
        <a:p>
          <a:endParaRPr lang="en-GB"/>
        </a:p>
      </dgm:t>
    </dgm:pt>
    <dgm:pt modelId="{E4F51F2A-BA67-DC48-ABA6-03EEDA6F84CD}" type="sibTrans" cxnId="{FCE2A6BF-19D4-124C-9E6E-4194934F7375}">
      <dgm:prSet/>
      <dgm:spPr/>
      <dgm:t>
        <a:bodyPr/>
        <a:lstStyle/>
        <a:p>
          <a:endParaRPr lang="en-GB"/>
        </a:p>
      </dgm:t>
    </dgm:pt>
    <dgm:pt modelId="{4D04D259-955D-1843-B97B-8F9DCF2514F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Triage response</a:t>
          </a:r>
        </a:p>
      </dgm:t>
    </dgm:pt>
    <dgm:pt modelId="{227DAE73-4F3B-194C-812F-3E408328E988}" type="parTrans" cxnId="{29F929A8-0D55-C147-9FEF-FB7C019EE45D}">
      <dgm:prSet/>
      <dgm:spPr/>
      <dgm:t>
        <a:bodyPr/>
        <a:lstStyle/>
        <a:p>
          <a:endParaRPr lang="en-GB"/>
        </a:p>
      </dgm:t>
    </dgm:pt>
    <dgm:pt modelId="{20EDACD0-17B5-D548-9ACA-D52AD75E98D2}" type="sibTrans" cxnId="{29F929A8-0D55-C147-9FEF-FB7C019EE45D}">
      <dgm:prSet/>
      <dgm:spPr/>
      <dgm:t>
        <a:bodyPr/>
        <a:lstStyle/>
        <a:p>
          <a:endParaRPr lang="en-GB"/>
        </a:p>
      </dgm:t>
    </dgm:pt>
    <dgm:pt modelId="{B169AD28-D6DD-994B-9742-2DB7E3F084D0}">
      <dgm:prSet phldrT="[Text]" custT="1"/>
      <dgm:spPr/>
      <dgm:t>
        <a:bodyPr/>
        <a:lstStyle/>
        <a:p>
          <a:r>
            <a:rPr lang="en-GB" sz="1400"/>
            <a:t>Listed on triage </a:t>
          </a:r>
          <a:r>
            <a:rPr lang="en-GB" sz="1400" dirty="0"/>
            <a:t>with usual GP documented</a:t>
          </a:r>
        </a:p>
      </dgm:t>
    </dgm:pt>
    <dgm:pt modelId="{D3021D88-E6CA-E947-A0B4-E4A1C5B75856}" type="sibTrans" cxnId="{960BF015-7F39-0F47-8B7E-0446F2951106}">
      <dgm:prSet/>
      <dgm:spPr/>
      <dgm:t>
        <a:bodyPr/>
        <a:lstStyle/>
        <a:p>
          <a:endParaRPr lang="en-GB"/>
        </a:p>
      </dgm:t>
    </dgm:pt>
    <dgm:pt modelId="{BB13B416-62BB-B449-A8FC-76D84A64F051}" type="parTrans" cxnId="{960BF015-7F39-0F47-8B7E-0446F2951106}">
      <dgm:prSet/>
      <dgm:spPr/>
      <dgm:t>
        <a:bodyPr/>
        <a:lstStyle/>
        <a:p>
          <a:endParaRPr lang="en-GB"/>
        </a:p>
      </dgm:t>
    </dgm:pt>
    <dgm:pt modelId="{10EE6F84-7CA7-9043-9DDA-C4B5962E9D99}" type="pres">
      <dgm:prSet presAssocID="{B853CF68-6D7F-A84D-9632-103663D2119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01C2FD3-A9DC-8243-8821-822BEB09C7E0}" type="pres">
      <dgm:prSet presAssocID="{B853CF68-6D7F-A84D-9632-103663D21191}" presName="hierFlow" presStyleCnt="0"/>
      <dgm:spPr/>
    </dgm:pt>
    <dgm:pt modelId="{20D88B58-6022-394B-A6C8-1970365A5410}" type="pres">
      <dgm:prSet presAssocID="{B853CF68-6D7F-A84D-9632-103663D21191}" presName="firstBuf" presStyleCnt="0"/>
      <dgm:spPr/>
    </dgm:pt>
    <dgm:pt modelId="{704113A0-970A-664B-A20D-CAEFBA7A0DA5}" type="pres">
      <dgm:prSet presAssocID="{B853CF68-6D7F-A84D-9632-103663D2119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4D06A3-416E-354F-A158-9709EF2060C7}" type="pres">
      <dgm:prSet presAssocID="{89D0DA81-2635-554A-888C-831FBD99BB61}" presName="Name17" presStyleCnt="0"/>
      <dgm:spPr/>
    </dgm:pt>
    <dgm:pt modelId="{A5702B18-739F-B64B-B926-AEEC11DDE64C}" type="pres">
      <dgm:prSet presAssocID="{89D0DA81-2635-554A-888C-831FBD99BB61}" presName="level1Shape" presStyleLbl="node0" presStyleIdx="0" presStyleCnt="1" custScaleY="153148">
        <dgm:presLayoutVars>
          <dgm:chPref val="3"/>
        </dgm:presLayoutVars>
      </dgm:prSet>
      <dgm:spPr/>
    </dgm:pt>
    <dgm:pt modelId="{110E4A81-611D-0D45-B041-31DFFAF9569B}" type="pres">
      <dgm:prSet presAssocID="{89D0DA81-2635-554A-888C-831FBD99BB61}" presName="hierChild2" presStyleCnt="0"/>
      <dgm:spPr/>
    </dgm:pt>
    <dgm:pt modelId="{B55C2192-E18E-7645-A8C4-0148278BABE7}" type="pres">
      <dgm:prSet presAssocID="{C9EEA607-62DD-B44F-831F-AA2A00583FEB}" presName="Name25" presStyleLbl="parChTrans1D2" presStyleIdx="0" presStyleCnt="1"/>
      <dgm:spPr/>
    </dgm:pt>
    <dgm:pt modelId="{3592BAE9-28D6-8D40-B4B7-E01176EBBCCD}" type="pres">
      <dgm:prSet presAssocID="{C9EEA607-62DD-B44F-831F-AA2A00583FEB}" presName="connTx" presStyleLbl="parChTrans1D2" presStyleIdx="0" presStyleCnt="1"/>
      <dgm:spPr/>
    </dgm:pt>
    <dgm:pt modelId="{9E6B0196-E78C-8A4B-8E77-7C9C4999E876}" type="pres">
      <dgm:prSet presAssocID="{169D9521-E6D8-5F40-88D0-C82B24492C18}" presName="Name30" presStyleCnt="0"/>
      <dgm:spPr/>
    </dgm:pt>
    <dgm:pt modelId="{74DEAA66-C5C2-B74A-BEB1-EFEBD3633C89}" type="pres">
      <dgm:prSet presAssocID="{169D9521-E6D8-5F40-88D0-C82B24492C18}" presName="level2Shape" presStyleLbl="node2" presStyleIdx="0" presStyleCnt="1"/>
      <dgm:spPr/>
    </dgm:pt>
    <dgm:pt modelId="{31920BF5-4880-344E-BAF3-7B605D6C628E}" type="pres">
      <dgm:prSet presAssocID="{169D9521-E6D8-5F40-88D0-C82B24492C18}" presName="hierChild3" presStyleCnt="0"/>
      <dgm:spPr/>
    </dgm:pt>
    <dgm:pt modelId="{B7F45311-7857-0742-AC23-31EE5292841D}" type="pres">
      <dgm:prSet presAssocID="{203E4BC5-7A51-AC45-9A7E-6A490BE3BF4E}" presName="Name25" presStyleLbl="parChTrans1D3" presStyleIdx="0" presStyleCnt="2"/>
      <dgm:spPr/>
    </dgm:pt>
    <dgm:pt modelId="{C9F95788-4CF7-1E46-9008-8C5A6193249A}" type="pres">
      <dgm:prSet presAssocID="{203E4BC5-7A51-AC45-9A7E-6A490BE3BF4E}" presName="connTx" presStyleLbl="parChTrans1D3" presStyleIdx="0" presStyleCnt="2"/>
      <dgm:spPr/>
    </dgm:pt>
    <dgm:pt modelId="{738488B0-D803-354B-8760-BE57E2F8B2DA}" type="pres">
      <dgm:prSet presAssocID="{085C028C-E924-D248-8300-0B8F7047E8BA}" presName="Name30" presStyleCnt="0"/>
      <dgm:spPr/>
    </dgm:pt>
    <dgm:pt modelId="{709801F0-93DA-5142-BD15-18A2A1B63A8C}" type="pres">
      <dgm:prSet presAssocID="{085C028C-E924-D248-8300-0B8F7047E8BA}" presName="level2Shape" presStyleLbl="node3" presStyleIdx="0" presStyleCnt="2" custScaleY="127518"/>
      <dgm:spPr/>
    </dgm:pt>
    <dgm:pt modelId="{541FE064-D211-B040-BEB2-548A54C123B7}" type="pres">
      <dgm:prSet presAssocID="{085C028C-E924-D248-8300-0B8F7047E8BA}" presName="hierChild3" presStyleCnt="0"/>
      <dgm:spPr/>
    </dgm:pt>
    <dgm:pt modelId="{A27A14C7-865A-A94E-85AB-D34F991EA7EE}" type="pres">
      <dgm:prSet presAssocID="{3AAD10EC-6478-754E-9E7A-41D4D1EEAFD0}" presName="Name25" presStyleLbl="parChTrans1D4" presStyleIdx="0" presStyleCnt="6"/>
      <dgm:spPr/>
    </dgm:pt>
    <dgm:pt modelId="{2E2F9FA5-C054-EF45-BEF1-72A1B79A54F1}" type="pres">
      <dgm:prSet presAssocID="{3AAD10EC-6478-754E-9E7A-41D4D1EEAFD0}" presName="connTx" presStyleLbl="parChTrans1D4" presStyleIdx="0" presStyleCnt="6"/>
      <dgm:spPr/>
    </dgm:pt>
    <dgm:pt modelId="{8E7197C4-24A2-704A-A990-BE386A8449C2}" type="pres">
      <dgm:prSet presAssocID="{C094B369-30FB-6A4B-A8B5-82949A52F833}" presName="Name30" presStyleCnt="0"/>
      <dgm:spPr/>
    </dgm:pt>
    <dgm:pt modelId="{D92CC696-882F-8240-ACA5-5054C7725ED8}" type="pres">
      <dgm:prSet presAssocID="{C094B369-30FB-6A4B-A8B5-82949A52F833}" presName="level2Shape" presStyleLbl="node4" presStyleIdx="0" presStyleCnt="6"/>
      <dgm:spPr/>
    </dgm:pt>
    <dgm:pt modelId="{EC84B8B1-4F80-4F47-A7AE-69DC3D415F20}" type="pres">
      <dgm:prSet presAssocID="{C094B369-30FB-6A4B-A8B5-82949A52F833}" presName="hierChild3" presStyleCnt="0"/>
      <dgm:spPr/>
    </dgm:pt>
    <dgm:pt modelId="{F6D0A13D-79B7-E546-99C0-2F9447888CF5}" type="pres">
      <dgm:prSet presAssocID="{269A7170-A5F4-FE41-AB2C-BB1966DFE11E}" presName="Name25" presStyleLbl="parChTrans1D4" presStyleIdx="1" presStyleCnt="6"/>
      <dgm:spPr/>
    </dgm:pt>
    <dgm:pt modelId="{D20FBCB4-2239-F94E-B0E0-B274641D432A}" type="pres">
      <dgm:prSet presAssocID="{269A7170-A5F4-FE41-AB2C-BB1966DFE11E}" presName="connTx" presStyleLbl="parChTrans1D4" presStyleIdx="1" presStyleCnt="6"/>
      <dgm:spPr/>
    </dgm:pt>
    <dgm:pt modelId="{8D7CA4BB-395F-584A-9C8A-131E34D68CDD}" type="pres">
      <dgm:prSet presAssocID="{92830A68-F160-CA4B-B067-03F36ED7A9AF}" presName="Name30" presStyleCnt="0"/>
      <dgm:spPr/>
    </dgm:pt>
    <dgm:pt modelId="{B9213316-9852-9645-A7C3-D709A01D9AF2}" type="pres">
      <dgm:prSet presAssocID="{92830A68-F160-CA4B-B067-03F36ED7A9AF}" presName="level2Shape" presStyleLbl="node4" presStyleIdx="1" presStyleCnt="6" custScaleX="111383" custLinFactNeighborX="-3913" custLinFactNeighborY="-9174"/>
      <dgm:spPr/>
    </dgm:pt>
    <dgm:pt modelId="{A1F9DF9B-B558-5B46-8741-74F9E4FCC8AF}" type="pres">
      <dgm:prSet presAssocID="{92830A68-F160-CA4B-B067-03F36ED7A9AF}" presName="hierChild3" presStyleCnt="0"/>
      <dgm:spPr/>
    </dgm:pt>
    <dgm:pt modelId="{84E19FAF-4FB7-784D-9120-5AE0D0CD64C1}" type="pres">
      <dgm:prSet presAssocID="{D93BA2CC-0277-BB46-9655-4E30F4F68570}" presName="Name25" presStyleLbl="parChTrans1D4" presStyleIdx="2" presStyleCnt="6"/>
      <dgm:spPr/>
    </dgm:pt>
    <dgm:pt modelId="{6C8B3608-1251-CE4A-82D5-CC048528E5A4}" type="pres">
      <dgm:prSet presAssocID="{D93BA2CC-0277-BB46-9655-4E30F4F68570}" presName="connTx" presStyleLbl="parChTrans1D4" presStyleIdx="2" presStyleCnt="6"/>
      <dgm:spPr/>
    </dgm:pt>
    <dgm:pt modelId="{73F5039A-0616-294F-9C2E-E6F54955D153}" type="pres">
      <dgm:prSet presAssocID="{CEF5BC2A-8885-7442-A42F-FFA2BD828305}" presName="Name30" presStyleCnt="0"/>
      <dgm:spPr/>
    </dgm:pt>
    <dgm:pt modelId="{D7A4E099-2408-494F-B100-B29AEEE62319}" type="pres">
      <dgm:prSet presAssocID="{CEF5BC2A-8885-7442-A42F-FFA2BD828305}" presName="level2Shape" presStyleLbl="node4" presStyleIdx="2" presStyleCnt="6"/>
      <dgm:spPr/>
    </dgm:pt>
    <dgm:pt modelId="{C6B5AEBF-145F-9A48-A3EC-42AD8210E3C1}" type="pres">
      <dgm:prSet presAssocID="{CEF5BC2A-8885-7442-A42F-FFA2BD828305}" presName="hierChild3" presStyleCnt="0"/>
      <dgm:spPr/>
    </dgm:pt>
    <dgm:pt modelId="{729D5F6C-05C5-374C-8F30-125242252B40}" type="pres">
      <dgm:prSet presAssocID="{C8609FD3-3B0B-2844-8D88-10CAC80CADAB}" presName="Name25" presStyleLbl="parChTrans1D4" presStyleIdx="3" presStyleCnt="6"/>
      <dgm:spPr/>
    </dgm:pt>
    <dgm:pt modelId="{6507501E-5459-F741-8CAB-09E1B08BB3A6}" type="pres">
      <dgm:prSet presAssocID="{C8609FD3-3B0B-2844-8D88-10CAC80CADAB}" presName="connTx" presStyleLbl="parChTrans1D4" presStyleIdx="3" presStyleCnt="6"/>
      <dgm:spPr/>
    </dgm:pt>
    <dgm:pt modelId="{6896AAA3-49B1-1342-BEE8-BDB69D5EB3E9}" type="pres">
      <dgm:prSet presAssocID="{19F8852F-5B79-A749-B66B-D69E90B0C523}" presName="Name30" presStyleCnt="0"/>
      <dgm:spPr/>
    </dgm:pt>
    <dgm:pt modelId="{D294362D-5A6E-1B4F-93FE-897B98FC369E}" type="pres">
      <dgm:prSet presAssocID="{19F8852F-5B79-A749-B66B-D69E90B0C523}" presName="level2Shape" presStyleLbl="node4" presStyleIdx="3" presStyleCnt="6" custScaleX="114939" custScaleY="132366" custLinFactNeighborX="-7469" custLinFactNeighborY="2006"/>
      <dgm:spPr/>
    </dgm:pt>
    <dgm:pt modelId="{C1D17C4F-87FA-3842-B606-F73F9C516582}" type="pres">
      <dgm:prSet presAssocID="{19F8852F-5B79-A749-B66B-D69E90B0C523}" presName="hierChild3" presStyleCnt="0"/>
      <dgm:spPr/>
    </dgm:pt>
    <dgm:pt modelId="{E592BDC3-A25C-DE42-9333-3509949ECB4A}" type="pres">
      <dgm:prSet presAssocID="{C4FE90CD-D5E2-3546-8656-021A17342755}" presName="Name25" presStyleLbl="parChTrans1D3" presStyleIdx="1" presStyleCnt="2"/>
      <dgm:spPr/>
    </dgm:pt>
    <dgm:pt modelId="{F4705533-750B-4C43-992A-F6059AFAD545}" type="pres">
      <dgm:prSet presAssocID="{C4FE90CD-D5E2-3546-8656-021A17342755}" presName="connTx" presStyleLbl="parChTrans1D3" presStyleIdx="1" presStyleCnt="2"/>
      <dgm:spPr/>
    </dgm:pt>
    <dgm:pt modelId="{E91B50C1-644B-9340-90B7-B8509AFF93A3}" type="pres">
      <dgm:prSet presAssocID="{787F01ED-332A-BC44-9E3A-404C32377F89}" presName="Name30" presStyleCnt="0"/>
      <dgm:spPr/>
    </dgm:pt>
    <dgm:pt modelId="{4258DA42-83DB-6B43-BB31-E1FC89EBDED0}" type="pres">
      <dgm:prSet presAssocID="{787F01ED-332A-BC44-9E3A-404C32377F89}" presName="level2Shape" presStyleLbl="node3" presStyleIdx="1" presStyleCnt="2"/>
      <dgm:spPr/>
    </dgm:pt>
    <dgm:pt modelId="{3C28939D-E4E0-7A41-BFBB-BB77DCC5F299}" type="pres">
      <dgm:prSet presAssocID="{787F01ED-332A-BC44-9E3A-404C32377F89}" presName="hierChild3" presStyleCnt="0"/>
      <dgm:spPr/>
    </dgm:pt>
    <dgm:pt modelId="{0DC7136F-5544-7F48-A2B1-4CDB92D82C39}" type="pres">
      <dgm:prSet presAssocID="{BB13B416-62BB-B449-A8FC-76D84A64F051}" presName="Name25" presStyleLbl="parChTrans1D4" presStyleIdx="4" presStyleCnt="6"/>
      <dgm:spPr/>
    </dgm:pt>
    <dgm:pt modelId="{FFCBF228-A96F-D749-8043-D650B18843B4}" type="pres">
      <dgm:prSet presAssocID="{BB13B416-62BB-B449-A8FC-76D84A64F051}" presName="connTx" presStyleLbl="parChTrans1D4" presStyleIdx="4" presStyleCnt="6"/>
      <dgm:spPr/>
    </dgm:pt>
    <dgm:pt modelId="{4C0385D7-9CD7-9E45-97F5-49C39C8B0B82}" type="pres">
      <dgm:prSet presAssocID="{B169AD28-D6DD-994B-9742-2DB7E3F084D0}" presName="Name30" presStyleCnt="0"/>
      <dgm:spPr/>
    </dgm:pt>
    <dgm:pt modelId="{D67F9EE5-BC15-ED4B-9127-6667E8FB9474}" type="pres">
      <dgm:prSet presAssocID="{B169AD28-D6DD-994B-9742-2DB7E3F084D0}" presName="level2Shape" presStyleLbl="node4" presStyleIdx="4" presStyleCnt="6"/>
      <dgm:spPr/>
    </dgm:pt>
    <dgm:pt modelId="{51E40F5E-28F6-564A-BC39-3D7B4A90334E}" type="pres">
      <dgm:prSet presAssocID="{B169AD28-D6DD-994B-9742-2DB7E3F084D0}" presName="hierChild3" presStyleCnt="0"/>
      <dgm:spPr/>
    </dgm:pt>
    <dgm:pt modelId="{BF613BA4-75A6-7049-A3EC-FA1938D84567}" type="pres">
      <dgm:prSet presAssocID="{8C24613F-AE0D-464C-A0A9-AEB4F9B4D45B}" presName="Name25" presStyleLbl="parChTrans1D4" presStyleIdx="5" presStyleCnt="6"/>
      <dgm:spPr/>
    </dgm:pt>
    <dgm:pt modelId="{6BC98BCC-AD61-D840-AC44-2CA61BDE0931}" type="pres">
      <dgm:prSet presAssocID="{8C24613F-AE0D-464C-A0A9-AEB4F9B4D45B}" presName="connTx" presStyleLbl="parChTrans1D4" presStyleIdx="5" presStyleCnt="6"/>
      <dgm:spPr/>
    </dgm:pt>
    <dgm:pt modelId="{5EA5B1D0-9399-BA4B-87FC-AF1CFBF84406}" type="pres">
      <dgm:prSet presAssocID="{DFE140A4-F093-594A-9577-E198C41CC5D7}" presName="Name30" presStyleCnt="0"/>
      <dgm:spPr/>
    </dgm:pt>
    <dgm:pt modelId="{B800DA17-C322-714C-8F5A-D6DD56E70000}" type="pres">
      <dgm:prSet presAssocID="{DFE140A4-F093-594A-9577-E198C41CC5D7}" presName="level2Shape" presStyleLbl="node4" presStyleIdx="5" presStyleCnt="6" custScaleX="116863" custScaleY="128005" custLinFactNeighborX="-5963" custLinFactNeighborY="19637"/>
      <dgm:spPr/>
    </dgm:pt>
    <dgm:pt modelId="{EA4C1078-7023-CF4B-BCE1-CCE3E0DBCB4C}" type="pres">
      <dgm:prSet presAssocID="{DFE140A4-F093-594A-9577-E198C41CC5D7}" presName="hierChild3" presStyleCnt="0"/>
      <dgm:spPr/>
    </dgm:pt>
    <dgm:pt modelId="{96243DCF-2C0D-DE4B-BEF3-64CC46EABA01}" type="pres">
      <dgm:prSet presAssocID="{B853CF68-6D7F-A84D-9632-103663D21191}" presName="bgShapesFlow" presStyleCnt="0"/>
      <dgm:spPr/>
    </dgm:pt>
    <dgm:pt modelId="{A2614581-2AF5-0D44-9B09-1F85856009A7}" type="pres">
      <dgm:prSet presAssocID="{E6833422-22F3-D846-98CC-1D36282858A4}" presName="rectComp" presStyleCnt="0"/>
      <dgm:spPr/>
    </dgm:pt>
    <dgm:pt modelId="{09AA7680-555F-E447-A11A-D4008AA10317}" type="pres">
      <dgm:prSet presAssocID="{E6833422-22F3-D846-98CC-1D36282858A4}" presName="bgRect" presStyleLbl="bgShp" presStyleIdx="0" presStyleCnt="5"/>
      <dgm:spPr/>
    </dgm:pt>
    <dgm:pt modelId="{BDCA3753-D6CE-B84B-A3BB-6C3E28DBE256}" type="pres">
      <dgm:prSet presAssocID="{E6833422-22F3-D846-98CC-1D36282858A4}" presName="bgRectTx" presStyleLbl="bgShp" presStyleIdx="0" presStyleCnt="5">
        <dgm:presLayoutVars>
          <dgm:bulletEnabled val="1"/>
        </dgm:presLayoutVars>
      </dgm:prSet>
      <dgm:spPr/>
    </dgm:pt>
    <dgm:pt modelId="{08778E42-5DA7-334E-A582-A8E7BF0351E8}" type="pres">
      <dgm:prSet presAssocID="{E6833422-22F3-D846-98CC-1D36282858A4}" presName="spComp" presStyleCnt="0"/>
      <dgm:spPr/>
    </dgm:pt>
    <dgm:pt modelId="{FC3D3E77-4816-A843-92DE-E0D5C89F4AC2}" type="pres">
      <dgm:prSet presAssocID="{E6833422-22F3-D846-98CC-1D36282858A4}" presName="hSp" presStyleCnt="0"/>
      <dgm:spPr/>
    </dgm:pt>
    <dgm:pt modelId="{2528B4FE-ECBD-7C4F-B5F1-7DDBBEEECB8A}" type="pres">
      <dgm:prSet presAssocID="{F5857F9E-0F31-164A-816E-3CFBEFE1EE68}" presName="rectComp" presStyleCnt="0"/>
      <dgm:spPr/>
    </dgm:pt>
    <dgm:pt modelId="{C51AF234-ABB2-AB4A-93A9-54FD6B047909}" type="pres">
      <dgm:prSet presAssocID="{F5857F9E-0F31-164A-816E-3CFBEFE1EE68}" presName="bgRect" presStyleLbl="bgShp" presStyleIdx="1" presStyleCnt="5"/>
      <dgm:spPr/>
    </dgm:pt>
    <dgm:pt modelId="{78E4648C-B9AC-CE49-B609-406718421742}" type="pres">
      <dgm:prSet presAssocID="{F5857F9E-0F31-164A-816E-3CFBEFE1EE68}" presName="bgRectTx" presStyleLbl="bgShp" presStyleIdx="1" presStyleCnt="5">
        <dgm:presLayoutVars>
          <dgm:bulletEnabled val="1"/>
        </dgm:presLayoutVars>
      </dgm:prSet>
      <dgm:spPr/>
    </dgm:pt>
    <dgm:pt modelId="{DE147526-3B06-294C-9FCA-5828B30D5DF5}" type="pres">
      <dgm:prSet presAssocID="{F5857F9E-0F31-164A-816E-3CFBEFE1EE68}" presName="spComp" presStyleCnt="0"/>
      <dgm:spPr/>
    </dgm:pt>
    <dgm:pt modelId="{834CEE64-0219-B44C-959D-55C3C3C53014}" type="pres">
      <dgm:prSet presAssocID="{F5857F9E-0F31-164A-816E-3CFBEFE1EE68}" presName="hSp" presStyleCnt="0"/>
      <dgm:spPr/>
    </dgm:pt>
    <dgm:pt modelId="{23587077-9190-524C-B63C-1974F4E96946}" type="pres">
      <dgm:prSet presAssocID="{282B7AC3-B46A-4841-A0B5-30141B183652}" presName="rectComp" presStyleCnt="0"/>
      <dgm:spPr/>
    </dgm:pt>
    <dgm:pt modelId="{03D9B138-2307-1744-9C1E-CDE419F5BA6B}" type="pres">
      <dgm:prSet presAssocID="{282B7AC3-B46A-4841-A0B5-30141B183652}" presName="bgRect" presStyleLbl="bgShp" presStyleIdx="2" presStyleCnt="5"/>
      <dgm:spPr/>
    </dgm:pt>
    <dgm:pt modelId="{4BCD902E-2B3A-644C-8951-516FCB816C3F}" type="pres">
      <dgm:prSet presAssocID="{282B7AC3-B46A-4841-A0B5-30141B183652}" presName="bgRectTx" presStyleLbl="bgShp" presStyleIdx="2" presStyleCnt="5">
        <dgm:presLayoutVars>
          <dgm:bulletEnabled val="1"/>
        </dgm:presLayoutVars>
      </dgm:prSet>
      <dgm:spPr/>
    </dgm:pt>
    <dgm:pt modelId="{FCBE91C3-E06B-EB44-997F-DEC948126888}" type="pres">
      <dgm:prSet presAssocID="{282B7AC3-B46A-4841-A0B5-30141B183652}" presName="spComp" presStyleCnt="0"/>
      <dgm:spPr/>
    </dgm:pt>
    <dgm:pt modelId="{89114FD4-21F3-AA4E-A210-82C486D76D7C}" type="pres">
      <dgm:prSet presAssocID="{282B7AC3-B46A-4841-A0B5-30141B183652}" presName="hSp" presStyleCnt="0"/>
      <dgm:spPr/>
    </dgm:pt>
    <dgm:pt modelId="{63224A6E-89A6-3A4C-8751-ED598AD795B0}" type="pres">
      <dgm:prSet presAssocID="{F8F7A12C-CD34-2948-8E8B-61D98688A02F}" presName="rectComp" presStyleCnt="0"/>
      <dgm:spPr/>
    </dgm:pt>
    <dgm:pt modelId="{41C2BFA4-3521-344C-A52F-71C9673E1206}" type="pres">
      <dgm:prSet presAssocID="{F8F7A12C-CD34-2948-8E8B-61D98688A02F}" presName="bgRect" presStyleLbl="bgShp" presStyleIdx="3" presStyleCnt="5"/>
      <dgm:spPr/>
    </dgm:pt>
    <dgm:pt modelId="{842B2F0D-8EAF-0E44-8ADB-462BB2A13110}" type="pres">
      <dgm:prSet presAssocID="{F8F7A12C-CD34-2948-8E8B-61D98688A02F}" presName="bgRectTx" presStyleLbl="bgShp" presStyleIdx="3" presStyleCnt="5">
        <dgm:presLayoutVars>
          <dgm:bulletEnabled val="1"/>
        </dgm:presLayoutVars>
      </dgm:prSet>
      <dgm:spPr/>
    </dgm:pt>
    <dgm:pt modelId="{0FD33439-EEF9-D844-A98D-D38C55401C61}" type="pres">
      <dgm:prSet presAssocID="{F8F7A12C-CD34-2948-8E8B-61D98688A02F}" presName="spComp" presStyleCnt="0"/>
      <dgm:spPr/>
    </dgm:pt>
    <dgm:pt modelId="{9871E85E-849D-ED46-914C-FFEB8BD13CE9}" type="pres">
      <dgm:prSet presAssocID="{F8F7A12C-CD34-2948-8E8B-61D98688A02F}" presName="hSp" presStyleCnt="0"/>
      <dgm:spPr/>
    </dgm:pt>
    <dgm:pt modelId="{4E944B51-FD08-E24B-9DAF-B1D069C6E4CC}" type="pres">
      <dgm:prSet presAssocID="{4D04D259-955D-1843-B97B-8F9DCF2514F8}" presName="rectComp" presStyleCnt="0"/>
      <dgm:spPr/>
    </dgm:pt>
    <dgm:pt modelId="{AA6ABB2C-DA45-FA47-B3B6-A61052925811}" type="pres">
      <dgm:prSet presAssocID="{4D04D259-955D-1843-B97B-8F9DCF2514F8}" presName="bgRect" presStyleLbl="bgShp" presStyleIdx="4" presStyleCnt="5"/>
      <dgm:spPr/>
    </dgm:pt>
    <dgm:pt modelId="{C674A9B7-66AB-D847-A496-7AB73469AEBB}" type="pres">
      <dgm:prSet presAssocID="{4D04D259-955D-1843-B97B-8F9DCF2514F8}" presName="bgRectTx" presStyleLbl="bgShp" presStyleIdx="4" presStyleCnt="5">
        <dgm:presLayoutVars>
          <dgm:bulletEnabled val="1"/>
        </dgm:presLayoutVars>
      </dgm:prSet>
      <dgm:spPr/>
    </dgm:pt>
  </dgm:ptLst>
  <dgm:cxnLst>
    <dgm:cxn modelId="{7AF29500-860F-BB4F-86DA-A6F50A097117}" type="presOf" srcId="{DFE140A4-F093-594A-9577-E198C41CC5D7}" destId="{B800DA17-C322-714C-8F5A-D6DD56E70000}" srcOrd="0" destOrd="0" presId="urn:microsoft.com/office/officeart/2005/8/layout/hierarchy5"/>
    <dgm:cxn modelId="{CA431902-A4A3-0D4B-A23D-1CDF181184B1}" srcId="{B853CF68-6D7F-A84D-9632-103663D21191}" destId="{F5857F9E-0F31-164A-816E-3CFBEFE1EE68}" srcOrd="2" destOrd="0" parTransId="{F974DDB6-4B3D-A84E-A33D-8EDE6A575392}" sibTransId="{E0D6BF29-E991-7944-AECF-4D260D80806D}"/>
    <dgm:cxn modelId="{9AE45314-5F10-7D4A-97A6-617A410585DC}" type="presOf" srcId="{269A7170-A5F4-FE41-AB2C-BB1966DFE11E}" destId="{F6D0A13D-79B7-E546-99C0-2F9447888CF5}" srcOrd="0" destOrd="0" presId="urn:microsoft.com/office/officeart/2005/8/layout/hierarchy5"/>
    <dgm:cxn modelId="{960BF015-7F39-0F47-8B7E-0446F2951106}" srcId="{787F01ED-332A-BC44-9E3A-404C32377F89}" destId="{B169AD28-D6DD-994B-9742-2DB7E3F084D0}" srcOrd="0" destOrd="0" parTransId="{BB13B416-62BB-B449-A8FC-76D84A64F051}" sibTransId="{D3021D88-E6CA-E947-A0B4-E4A1C5B75856}"/>
    <dgm:cxn modelId="{D158B918-A4A5-9C43-8959-185660D29F1B}" type="presOf" srcId="{269A7170-A5F4-FE41-AB2C-BB1966DFE11E}" destId="{D20FBCB4-2239-F94E-B0E0-B274641D432A}" srcOrd="1" destOrd="0" presId="urn:microsoft.com/office/officeart/2005/8/layout/hierarchy5"/>
    <dgm:cxn modelId="{A5688327-8967-0540-A160-563419F00765}" type="presOf" srcId="{203E4BC5-7A51-AC45-9A7E-6A490BE3BF4E}" destId="{B7F45311-7857-0742-AC23-31EE5292841D}" srcOrd="0" destOrd="0" presId="urn:microsoft.com/office/officeart/2005/8/layout/hierarchy5"/>
    <dgm:cxn modelId="{AB566A28-C20D-4B4E-AD22-4952DD56A284}" srcId="{169D9521-E6D8-5F40-88D0-C82B24492C18}" destId="{085C028C-E924-D248-8300-0B8F7047E8BA}" srcOrd="0" destOrd="0" parTransId="{203E4BC5-7A51-AC45-9A7E-6A490BE3BF4E}" sibTransId="{4564303A-6D46-A64B-9807-D6AE468C03DC}"/>
    <dgm:cxn modelId="{8974712B-7310-7F4F-956D-CD6A471253B5}" type="presOf" srcId="{E6833422-22F3-D846-98CC-1D36282858A4}" destId="{BDCA3753-D6CE-B84B-A3BB-6C3E28DBE256}" srcOrd="1" destOrd="0" presId="urn:microsoft.com/office/officeart/2005/8/layout/hierarchy5"/>
    <dgm:cxn modelId="{FE6AA741-16C3-D647-9073-8F31F1C03A2C}" type="presOf" srcId="{19F8852F-5B79-A749-B66B-D69E90B0C523}" destId="{D294362D-5A6E-1B4F-93FE-897B98FC369E}" srcOrd="0" destOrd="0" presId="urn:microsoft.com/office/officeart/2005/8/layout/hierarchy5"/>
    <dgm:cxn modelId="{0C00CD43-92A5-3545-9D69-79AF4A6EAF68}" type="presOf" srcId="{282B7AC3-B46A-4841-A0B5-30141B183652}" destId="{03D9B138-2307-1744-9C1E-CDE419F5BA6B}" srcOrd="0" destOrd="0" presId="urn:microsoft.com/office/officeart/2005/8/layout/hierarchy5"/>
    <dgm:cxn modelId="{71576164-0D14-D444-85C3-1AF75D2B7141}" type="presOf" srcId="{4D04D259-955D-1843-B97B-8F9DCF2514F8}" destId="{C674A9B7-66AB-D847-A496-7AB73469AEBB}" srcOrd="1" destOrd="0" presId="urn:microsoft.com/office/officeart/2005/8/layout/hierarchy5"/>
    <dgm:cxn modelId="{8BE7B965-E9EA-6045-95E2-A01209A2B8B6}" srcId="{CEF5BC2A-8885-7442-A42F-FFA2BD828305}" destId="{19F8852F-5B79-A749-B66B-D69E90B0C523}" srcOrd="0" destOrd="0" parTransId="{C8609FD3-3B0B-2844-8D88-10CAC80CADAB}" sibTransId="{35F3217D-FD12-D341-BF55-90327D53DE47}"/>
    <dgm:cxn modelId="{F657DE46-8229-2446-A92A-49F5A5A84FF2}" type="presOf" srcId="{787F01ED-332A-BC44-9E3A-404C32377F89}" destId="{4258DA42-83DB-6B43-BB31-E1FC89EBDED0}" srcOrd="0" destOrd="0" presId="urn:microsoft.com/office/officeart/2005/8/layout/hierarchy5"/>
    <dgm:cxn modelId="{87BFDB47-9351-3348-9D42-5907D73049D2}" type="presOf" srcId="{92830A68-F160-CA4B-B067-03F36ED7A9AF}" destId="{B9213316-9852-9645-A7C3-D709A01D9AF2}" srcOrd="0" destOrd="0" presId="urn:microsoft.com/office/officeart/2005/8/layout/hierarchy5"/>
    <dgm:cxn modelId="{1C030968-4D29-EB43-A956-FDE690A7EB31}" type="presOf" srcId="{085C028C-E924-D248-8300-0B8F7047E8BA}" destId="{709801F0-93DA-5142-BD15-18A2A1B63A8C}" srcOrd="0" destOrd="0" presId="urn:microsoft.com/office/officeart/2005/8/layout/hierarchy5"/>
    <dgm:cxn modelId="{C8129B6D-EBFB-2748-9388-5F68570B2AC8}" srcId="{085C028C-E924-D248-8300-0B8F7047E8BA}" destId="{C094B369-30FB-6A4B-A8B5-82949A52F833}" srcOrd="0" destOrd="0" parTransId="{3AAD10EC-6478-754E-9E7A-41D4D1EEAFD0}" sibTransId="{7B32CB7F-DC21-CD4C-97D7-884D5E22647F}"/>
    <dgm:cxn modelId="{A119EF70-A3F4-DE4A-AF45-3B5DA45D1538}" type="presOf" srcId="{D93BA2CC-0277-BB46-9655-4E30F4F68570}" destId="{84E19FAF-4FB7-784D-9120-5AE0D0CD64C1}" srcOrd="0" destOrd="0" presId="urn:microsoft.com/office/officeart/2005/8/layout/hierarchy5"/>
    <dgm:cxn modelId="{B5F76A72-D7BA-5349-B092-457C930BEA31}" type="presOf" srcId="{C8609FD3-3B0B-2844-8D88-10CAC80CADAB}" destId="{6507501E-5459-F741-8CAB-09E1B08BB3A6}" srcOrd="1" destOrd="0" presId="urn:microsoft.com/office/officeart/2005/8/layout/hierarchy5"/>
    <dgm:cxn modelId="{EE970553-4D58-E642-A58C-4379DE868056}" type="presOf" srcId="{8C24613F-AE0D-464C-A0A9-AEB4F9B4D45B}" destId="{6BC98BCC-AD61-D840-AC44-2CA61BDE0931}" srcOrd="1" destOrd="0" presId="urn:microsoft.com/office/officeart/2005/8/layout/hierarchy5"/>
    <dgm:cxn modelId="{8E9FB773-4A9B-3A4D-9F7C-8430549A5D79}" type="presOf" srcId="{89D0DA81-2635-554A-888C-831FBD99BB61}" destId="{A5702B18-739F-B64B-B926-AEEC11DDE64C}" srcOrd="0" destOrd="0" presId="urn:microsoft.com/office/officeart/2005/8/layout/hierarchy5"/>
    <dgm:cxn modelId="{09827D54-5254-8E4B-8A4E-B7F7F4C1AC96}" type="presOf" srcId="{BB13B416-62BB-B449-A8FC-76D84A64F051}" destId="{0DC7136F-5544-7F48-A2B1-4CDB92D82C39}" srcOrd="0" destOrd="0" presId="urn:microsoft.com/office/officeart/2005/8/layout/hierarchy5"/>
    <dgm:cxn modelId="{64CFE574-64EE-0A44-A7DE-F9617D08C3D0}" srcId="{B853CF68-6D7F-A84D-9632-103663D21191}" destId="{E6833422-22F3-D846-98CC-1D36282858A4}" srcOrd="1" destOrd="0" parTransId="{4901B22C-95AA-DF41-8B67-04BF93DE38AF}" sibTransId="{58886990-86CF-924F-B75A-EC9473E811BD}"/>
    <dgm:cxn modelId="{6BB79D75-35DD-E546-8167-E6AB791D53C2}" srcId="{169D9521-E6D8-5F40-88D0-C82B24492C18}" destId="{787F01ED-332A-BC44-9E3A-404C32377F89}" srcOrd="1" destOrd="0" parTransId="{C4FE90CD-D5E2-3546-8656-021A17342755}" sibTransId="{409A4839-D2F1-8147-BA38-93DBD2FD0AB2}"/>
    <dgm:cxn modelId="{F8200259-9A64-BC45-83A1-5D99C6443395}" srcId="{085C028C-E924-D248-8300-0B8F7047E8BA}" destId="{CEF5BC2A-8885-7442-A42F-FFA2BD828305}" srcOrd="1" destOrd="0" parTransId="{D93BA2CC-0277-BB46-9655-4E30F4F68570}" sibTransId="{63343F34-055E-B94D-950F-DCDE19605A87}"/>
    <dgm:cxn modelId="{4F2DD97B-B825-4242-822A-90DA38BC2B26}" type="presOf" srcId="{C9EEA607-62DD-B44F-831F-AA2A00583FEB}" destId="{B55C2192-E18E-7645-A8C4-0148278BABE7}" srcOrd="0" destOrd="0" presId="urn:microsoft.com/office/officeart/2005/8/layout/hierarchy5"/>
    <dgm:cxn modelId="{1F6AA47C-A52E-3C4D-8779-20993147D589}" type="presOf" srcId="{169D9521-E6D8-5F40-88D0-C82B24492C18}" destId="{74DEAA66-C5C2-B74A-BEB1-EFEBD3633C89}" srcOrd="0" destOrd="0" presId="urn:microsoft.com/office/officeart/2005/8/layout/hierarchy5"/>
    <dgm:cxn modelId="{02B2D080-A249-3E4A-B75E-83E2BC1F2B1F}" type="presOf" srcId="{C4FE90CD-D5E2-3546-8656-021A17342755}" destId="{F4705533-750B-4C43-992A-F6059AFAD545}" srcOrd="1" destOrd="0" presId="urn:microsoft.com/office/officeart/2005/8/layout/hierarchy5"/>
    <dgm:cxn modelId="{F8CFC688-DE12-5945-8C55-610EB319C8A0}" srcId="{89D0DA81-2635-554A-888C-831FBD99BB61}" destId="{169D9521-E6D8-5F40-88D0-C82B24492C18}" srcOrd="0" destOrd="0" parTransId="{C9EEA607-62DD-B44F-831F-AA2A00583FEB}" sibTransId="{837FECB8-FDEE-964F-87AB-0B1ED6E9D371}"/>
    <dgm:cxn modelId="{D4338089-FECB-A349-880C-A3A588BE2CD1}" type="presOf" srcId="{B853CF68-6D7F-A84D-9632-103663D21191}" destId="{10EE6F84-7CA7-9043-9DDA-C4B5962E9D99}" srcOrd="0" destOrd="0" presId="urn:microsoft.com/office/officeart/2005/8/layout/hierarchy5"/>
    <dgm:cxn modelId="{3F196792-DEC0-D14A-87C8-C3C92AF4D1C8}" type="presOf" srcId="{CEF5BC2A-8885-7442-A42F-FFA2BD828305}" destId="{D7A4E099-2408-494F-B100-B29AEEE62319}" srcOrd="0" destOrd="0" presId="urn:microsoft.com/office/officeart/2005/8/layout/hierarchy5"/>
    <dgm:cxn modelId="{73054F9C-8AE5-6641-897B-084B7AF854B7}" type="presOf" srcId="{4D04D259-955D-1843-B97B-8F9DCF2514F8}" destId="{AA6ABB2C-DA45-FA47-B3B6-A61052925811}" srcOrd="0" destOrd="0" presId="urn:microsoft.com/office/officeart/2005/8/layout/hierarchy5"/>
    <dgm:cxn modelId="{A2DEB3A4-4570-9346-95D5-2B82FB8FF0CC}" type="presOf" srcId="{BB13B416-62BB-B449-A8FC-76D84A64F051}" destId="{FFCBF228-A96F-D749-8043-D650B18843B4}" srcOrd="1" destOrd="0" presId="urn:microsoft.com/office/officeart/2005/8/layout/hierarchy5"/>
    <dgm:cxn modelId="{8173D5A4-B783-0543-A088-12EF493DD05B}" type="presOf" srcId="{C8609FD3-3B0B-2844-8D88-10CAC80CADAB}" destId="{729D5F6C-05C5-374C-8F30-125242252B40}" srcOrd="0" destOrd="0" presId="urn:microsoft.com/office/officeart/2005/8/layout/hierarchy5"/>
    <dgm:cxn modelId="{29F929A8-0D55-C147-9FEF-FB7C019EE45D}" srcId="{B853CF68-6D7F-A84D-9632-103663D21191}" destId="{4D04D259-955D-1843-B97B-8F9DCF2514F8}" srcOrd="5" destOrd="0" parTransId="{227DAE73-4F3B-194C-812F-3E408328E988}" sibTransId="{20EDACD0-17B5-D548-9ACA-D52AD75E98D2}"/>
    <dgm:cxn modelId="{2B6590AA-98A7-1D48-9D1C-D21F9C5AC0D0}" srcId="{B169AD28-D6DD-994B-9742-2DB7E3F084D0}" destId="{DFE140A4-F093-594A-9577-E198C41CC5D7}" srcOrd="0" destOrd="0" parTransId="{8C24613F-AE0D-464C-A0A9-AEB4F9B4D45B}" sibTransId="{14690A2E-13F1-694F-8936-AA56AAB9D9FE}"/>
    <dgm:cxn modelId="{BF545FAC-76BE-504D-BEE1-3FEF748BC34D}" type="presOf" srcId="{3AAD10EC-6478-754E-9E7A-41D4D1EEAFD0}" destId="{2E2F9FA5-C054-EF45-BEF1-72A1B79A54F1}" srcOrd="1" destOrd="0" presId="urn:microsoft.com/office/officeart/2005/8/layout/hierarchy5"/>
    <dgm:cxn modelId="{69E557AD-6B64-7641-8E84-897C04037BB6}" type="presOf" srcId="{3AAD10EC-6478-754E-9E7A-41D4D1EEAFD0}" destId="{A27A14C7-865A-A94E-85AB-D34F991EA7EE}" srcOrd="0" destOrd="0" presId="urn:microsoft.com/office/officeart/2005/8/layout/hierarchy5"/>
    <dgm:cxn modelId="{9166FDAF-DB34-DE46-8E0D-5A4CCE8524BF}" type="presOf" srcId="{282B7AC3-B46A-4841-A0B5-30141B183652}" destId="{4BCD902E-2B3A-644C-8951-516FCB816C3F}" srcOrd="1" destOrd="0" presId="urn:microsoft.com/office/officeart/2005/8/layout/hierarchy5"/>
    <dgm:cxn modelId="{914B2BBC-CB5F-534D-B9ED-2FDEE3AE5101}" type="presOf" srcId="{F5857F9E-0F31-164A-816E-3CFBEFE1EE68}" destId="{78E4648C-B9AC-CE49-B609-406718421742}" srcOrd="1" destOrd="0" presId="urn:microsoft.com/office/officeart/2005/8/layout/hierarchy5"/>
    <dgm:cxn modelId="{FCE2A6BF-19D4-124C-9E6E-4194934F7375}" srcId="{B853CF68-6D7F-A84D-9632-103663D21191}" destId="{89D0DA81-2635-554A-888C-831FBD99BB61}" srcOrd="0" destOrd="0" parTransId="{AD145F16-0812-E340-BFFA-6B27122E1D5F}" sibTransId="{E4F51F2A-BA67-DC48-ABA6-03EEDA6F84CD}"/>
    <dgm:cxn modelId="{DB50F7C3-76DD-3048-BA58-6B5BB8E9AAAD}" srcId="{C094B369-30FB-6A4B-A8B5-82949A52F833}" destId="{92830A68-F160-CA4B-B067-03F36ED7A9AF}" srcOrd="0" destOrd="0" parTransId="{269A7170-A5F4-FE41-AB2C-BB1966DFE11E}" sibTransId="{8C3960F1-AA0E-EA4A-B3DB-D1ADAC80135C}"/>
    <dgm:cxn modelId="{0682F8C6-D90F-F24C-A4EB-75CE0D3B467C}" type="presOf" srcId="{F5857F9E-0F31-164A-816E-3CFBEFE1EE68}" destId="{C51AF234-ABB2-AB4A-93A9-54FD6B047909}" srcOrd="0" destOrd="0" presId="urn:microsoft.com/office/officeart/2005/8/layout/hierarchy5"/>
    <dgm:cxn modelId="{203A8ACE-A69C-4A46-8AD6-F4963DE86996}" type="presOf" srcId="{203E4BC5-7A51-AC45-9A7E-6A490BE3BF4E}" destId="{C9F95788-4CF7-1E46-9008-8C5A6193249A}" srcOrd="1" destOrd="0" presId="urn:microsoft.com/office/officeart/2005/8/layout/hierarchy5"/>
    <dgm:cxn modelId="{3353B4D4-58D5-5E4C-B573-0BF44A2927E7}" type="presOf" srcId="{C4FE90CD-D5E2-3546-8656-021A17342755}" destId="{E592BDC3-A25C-DE42-9333-3509949ECB4A}" srcOrd="0" destOrd="0" presId="urn:microsoft.com/office/officeart/2005/8/layout/hierarchy5"/>
    <dgm:cxn modelId="{B97471D9-A9D8-6241-9216-D6D61B2A76D8}" srcId="{B853CF68-6D7F-A84D-9632-103663D21191}" destId="{F8F7A12C-CD34-2948-8E8B-61D98688A02F}" srcOrd="4" destOrd="0" parTransId="{6A7FD075-9CA2-854B-99FB-7838C4D9AB88}" sibTransId="{5577091E-EA29-3B43-8D4E-AFF93C70F6DA}"/>
    <dgm:cxn modelId="{DBBAC0D9-C911-4240-93A6-D247949BBAAF}" type="presOf" srcId="{F8F7A12C-CD34-2948-8E8B-61D98688A02F}" destId="{41C2BFA4-3521-344C-A52F-71C9673E1206}" srcOrd="0" destOrd="0" presId="urn:microsoft.com/office/officeart/2005/8/layout/hierarchy5"/>
    <dgm:cxn modelId="{5083DEDD-DF87-A947-9A9D-281A5B985C8E}" type="presOf" srcId="{B169AD28-D6DD-994B-9742-2DB7E3F084D0}" destId="{D67F9EE5-BC15-ED4B-9127-6667E8FB9474}" srcOrd="0" destOrd="0" presId="urn:microsoft.com/office/officeart/2005/8/layout/hierarchy5"/>
    <dgm:cxn modelId="{9B664EEA-F53E-F04C-9EE7-54127273A2AF}" srcId="{B853CF68-6D7F-A84D-9632-103663D21191}" destId="{282B7AC3-B46A-4841-A0B5-30141B183652}" srcOrd="3" destOrd="0" parTransId="{307B2CD8-9302-F642-8D8C-2A4E229278D6}" sibTransId="{A8A4B37C-045B-A84E-896C-7465CAD10568}"/>
    <dgm:cxn modelId="{A089B9EA-BE89-6F42-8326-2D705F7F16FD}" type="presOf" srcId="{C094B369-30FB-6A4B-A8B5-82949A52F833}" destId="{D92CC696-882F-8240-ACA5-5054C7725ED8}" srcOrd="0" destOrd="0" presId="urn:microsoft.com/office/officeart/2005/8/layout/hierarchy5"/>
    <dgm:cxn modelId="{E16527ED-5566-2049-B7F3-C24AF9C48BAD}" type="presOf" srcId="{E6833422-22F3-D846-98CC-1D36282858A4}" destId="{09AA7680-555F-E447-A11A-D4008AA10317}" srcOrd="0" destOrd="0" presId="urn:microsoft.com/office/officeart/2005/8/layout/hierarchy5"/>
    <dgm:cxn modelId="{BAAD3DED-E15D-DA4B-B071-81326FFA9D3F}" type="presOf" srcId="{C9EEA607-62DD-B44F-831F-AA2A00583FEB}" destId="{3592BAE9-28D6-8D40-B4B7-E01176EBBCCD}" srcOrd="1" destOrd="0" presId="urn:microsoft.com/office/officeart/2005/8/layout/hierarchy5"/>
    <dgm:cxn modelId="{8F7DE4F7-1B49-5E4F-B1B3-1361983F4502}" type="presOf" srcId="{D93BA2CC-0277-BB46-9655-4E30F4F68570}" destId="{6C8B3608-1251-CE4A-82D5-CC048528E5A4}" srcOrd="1" destOrd="0" presId="urn:microsoft.com/office/officeart/2005/8/layout/hierarchy5"/>
    <dgm:cxn modelId="{DE3A79FB-2C0D-2D45-A92E-6EDB4A5E4415}" type="presOf" srcId="{8C24613F-AE0D-464C-A0A9-AEB4F9B4D45B}" destId="{BF613BA4-75A6-7049-A3EC-FA1938D84567}" srcOrd="0" destOrd="0" presId="urn:microsoft.com/office/officeart/2005/8/layout/hierarchy5"/>
    <dgm:cxn modelId="{1B5EA4FB-AEA7-E149-AA29-ACEF77F38966}" type="presOf" srcId="{F8F7A12C-CD34-2948-8E8B-61D98688A02F}" destId="{842B2F0D-8EAF-0E44-8ADB-462BB2A13110}" srcOrd="1" destOrd="0" presId="urn:microsoft.com/office/officeart/2005/8/layout/hierarchy5"/>
    <dgm:cxn modelId="{E8B3DC16-C654-9E4C-8ADC-F8D1AA2D05B1}" type="presParOf" srcId="{10EE6F84-7CA7-9043-9DDA-C4B5962E9D99}" destId="{701C2FD3-A9DC-8243-8821-822BEB09C7E0}" srcOrd="0" destOrd="0" presId="urn:microsoft.com/office/officeart/2005/8/layout/hierarchy5"/>
    <dgm:cxn modelId="{AF6ED047-B361-9644-BB7E-7C35B1F995D3}" type="presParOf" srcId="{701C2FD3-A9DC-8243-8821-822BEB09C7E0}" destId="{20D88B58-6022-394B-A6C8-1970365A5410}" srcOrd="0" destOrd="0" presId="urn:microsoft.com/office/officeart/2005/8/layout/hierarchy5"/>
    <dgm:cxn modelId="{2BEF6BE4-6C81-9A46-BB17-DFDDB2DD65A8}" type="presParOf" srcId="{701C2FD3-A9DC-8243-8821-822BEB09C7E0}" destId="{704113A0-970A-664B-A20D-CAEFBA7A0DA5}" srcOrd="1" destOrd="0" presId="urn:microsoft.com/office/officeart/2005/8/layout/hierarchy5"/>
    <dgm:cxn modelId="{E374E1F5-1C17-264C-B903-4FC0E3436648}" type="presParOf" srcId="{704113A0-970A-664B-A20D-CAEFBA7A0DA5}" destId="{E54D06A3-416E-354F-A158-9709EF2060C7}" srcOrd="0" destOrd="0" presId="urn:microsoft.com/office/officeart/2005/8/layout/hierarchy5"/>
    <dgm:cxn modelId="{527F0AD0-BAEC-E641-B88A-0D46C59F756F}" type="presParOf" srcId="{E54D06A3-416E-354F-A158-9709EF2060C7}" destId="{A5702B18-739F-B64B-B926-AEEC11DDE64C}" srcOrd="0" destOrd="0" presId="urn:microsoft.com/office/officeart/2005/8/layout/hierarchy5"/>
    <dgm:cxn modelId="{0BBFC193-052A-B54A-AED4-996C4BBC46AC}" type="presParOf" srcId="{E54D06A3-416E-354F-A158-9709EF2060C7}" destId="{110E4A81-611D-0D45-B041-31DFFAF9569B}" srcOrd="1" destOrd="0" presId="urn:microsoft.com/office/officeart/2005/8/layout/hierarchy5"/>
    <dgm:cxn modelId="{0FF1F73B-D969-0C46-86ED-2FA23198DAFA}" type="presParOf" srcId="{110E4A81-611D-0D45-B041-31DFFAF9569B}" destId="{B55C2192-E18E-7645-A8C4-0148278BABE7}" srcOrd="0" destOrd="0" presId="urn:microsoft.com/office/officeart/2005/8/layout/hierarchy5"/>
    <dgm:cxn modelId="{61DAE777-780B-294F-BE3B-6C0D006EABA2}" type="presParOf" srcId="{B55C2192-E18E-7645-A8C4-0148278BABE7}" destId="{3592BAE9-28D6-8D40-B4B7-E01176EBBCCD}" srcOrd="0" destOrd="0" presId="urn:microsoft.com/office/officeart/2005/8/layout/hierarchy5"/>
    <dgm:cxn modelId="{868672DE-C961-2549-B8F3-C22BE5CA713A}" type="presParOf" srcId="{110E4A81-611D-0D45-B041-31DFFAF9569B}" destId="{9E6B0196-E78C-8A4B-8E77-7C9C4999E876}" srcOrd="1" destOrd="0" presId="urn:microsoft.com/office/officeart/2005/8/layout/hierarchy5"/>
    <dgm:cxn modelId="{53AC8ABE-7DCF-2C43-85E6-6D351102E457}" type="presParOf" srcId="{9E6B0196-E78C-8A4B-8E77-7C9C4999E876}" destId="{74DEAA66-C5C2-B74A-BEB1-EFEBD3633C89}" srcOrd="0" destOrd="0" presId="urn:microsoft.com/office/officeart/2005/8/layout/hierarchy5"/>
    <dgm:cxn modelId="{845DA3B0-9F59-4943-A1AF-D2AA5E503535}" type="presParOf" srcId="{9E6B0196-E78C-8A4B-8E77-7C9C4999E876}" destId="{31920BF5-4880-344E-BAF3-7B605D6C628E}" srcOrd="1" destOrd="0" presId="urn:microsoft.com/office/officeart/2005/8/layout/hierarchy5"/>
    <dgm:cxn modelId="{2422903A-62D7-5345-9B59-7BC2389693D6}" type="presParOf" srcId="{31920BF5-4880-344E-BAF3-7B605D6C628E}" destId="{B7F45311-7857-0742-AC23-31EE5292841D}" srcOrd="0" destOrd="0" presId="urn:microsoft.com/office/officeart/2005/8/layout/hierarchy5"/>
    <dgm:cxn modelId="{3EF007F1-6D1C-DA4A-B2EB-48DD1613B40D}" type="presParOf" srcId="{B7F45311-7857-0742-AC23-31EE5292841D}" destId="{C9F95788-4CF7-1E46-9008-8C5A6193249A}" srcOrd="0" destOrd="0" presId="urn:microsoft.com/office/officeart/2005/8/layout/hierarchy5"/>
    <dgm:cxn modelId="{2541C8C2-CEF3-DD42-91C1-4563F49DD260}" type="presParOf" srcId="{31920BF5-4880-344E-BAF3-7B605D6C628E}" destId="{738488B0-D803-354B-8760-BE57E2F8B2DA}" srcOrd="1" destOrd="0" presId="urn:microsoft.com/office/officeart/2005/8/layout/hierarchy5"/>
    <dgm:cxn modelId="{74799069-37A3-F34B-87FB-2DAED6A473BC}" type="presParOf" srcId="{738488B0-D803-354B-8760-BE57E2F8B2DA}" destId="{709801F0-93DA-5142-BD15-18A2A1B63A8C}" srcOrd="0" destOrd="0" presId="urn:microsoft.com/office/officeart/2005/8/layout/hierarchy5"/>
    <dgm:cxn modelId="{888C17FB-388D-B849-9805-7088DBE8E866}" type="presParOf" srcId="{738488B0-D803-354B-8760-BE57E2F8B2DA}" destId="{541FE064-D211-B040-BEB2-548A54C123B7}" srcOrd="1" destOrd="0" presId="urn:microsoft.com/office/officeart/2005/8/layout/hierarchy5"/>
    <dgm:cxn modelId="{1AE44BDD-E75A-3E46-B1DA-40C5281AD3AE}" type="presParOf" srcId="{541FE064-D211-B040-BEB2-548A54C123B7}" destId="{A27A14C7-865A-A94E-85AB-D34F991EA7EE}" srcOrd="0" destOrd="0" presId="urn:microsoft.com/office/officeart/2005/8/layout/hierarchy5"/>
    <dgm:cxn modelId="{EA59F444-CFC8-FC4B-A25D-EC14827CA7A0}" type="presParOf" srcId="{A27A14C7-865A-A94E-85AB-D34F991EA7EE}" destId="{2E2F9FA5-C054-EF45-BEF1-72A1B79A54F1}" srcOrd="0" destOrd="0" presId="urn:microsoft.com/office/officeart/2005/8/layout/hierarchy5"/>
    <dgm:cxn modelId="{6FC034F5-425D-884A-9FDC-3ED681EAF2BC}" type="presParOf" srcId="{541FE064-D211-B040-BEB2-548A54C123B7}" destId="{8E7197C4-24A2-704A-A990-BE386A8449C2}" srcOrd="1" destOrd="0" presId="urn:microsoft.com/office/officeart/2005/8/layout/hierarchy5"/>
    <dgm:cxn modelId="{9908793E-2620-3941-A81F-BCE59D89304D}" type="presParOf" srcId="{8E7197C4-24A2-704A-A990-BE386A8449C2}" destId="{D92CC696-882F-8240-ACA5-5054C7725ED8}" srcOrd="0" destOrd="0" presId="urn:microsoft.com/office/officeart/2005/8/layout/hierarchy5"/>
    <dgm:cxn modelId="{0DB9B8BE-DFFC-0942-BEBA-8F630C022CC3}" type="presParOf" srcId="{8E7197C4-24A2-704A-A990-BE386A8449C2}" destId="{EC84B8B1-4F80-4F47-A7AE-69DC3D415F20}" srcOrd="1" destOrd="0" presId="urn:microsoft.com/office/officeart/2005/8/layout/hierarchy5"/>
    <dgm:cxn modelId="{5262A4A2-2C07-D346-B3AE-02665B6D4C61}" type="presParOf" srcId="{EC84B8B1-4F80-4F47-A7AE-69DC3D415F20}" destId="{F6D0A13D-79B7-E546-99C0-2F9447888CF5}" srcOrd="0" destOrd="0" presId="urn:microsoft.com/office/officeart/2005/8/layout/hierarchy5"/>
    <dgm:cxn modelId="{694F0D29-1B0B-DE45-8BB5-22DB2F2CE8FF}" type="presParOf" srcId="{F6D0A13D-79B7-E546-99C0-2F9447888CF5}" destId="{D20FBCB4-2239-F94E-B0E0-B274641D432A}" srcOrd="0" destOrd="0" presId="urn:microsoft.com/office/officeart/2005/8/layout/hierarchy5"/>
    <dgm:cxn modelId="{D593BEFD-DF77-4E41-8579-8754CD43A277}" type="presParOf" srcId="{EC84B8B1-4F80-4F47-A7AE-69DC3D415F20}" destId="{8D7CA4BB-395F-584A-9C8A-131E34D68CDD}" srcOrd="1" destOrd="0" presId="urn:microsoft.com/office/officeart/2005/8/layout/hierarchy5"/>
    <dgm:cxn modelId="{B3735588-B761-3B4F-8546-8F895C4D15C3}" type="presParOf" srcId="{8D7CA4BB-395F-584A-9C8A-131E34D68CDD}" destId="{B9213316-9852-9645-A7C3-D709A01D9AF2}" srcOrd="0" destOrd="0" presId="urn:microsoft.com/office/officeart/2005/8/layout/hierarchy5"/>
    <dgm:cxn modelId="{716AFA67-5204-4A4D-B49D-70D5C21B5074}" type="presParOf" srcId="{8D7CA4BB-395F-584A-9C8A-131E34D68CDD}" destId="{A1F9DF9B-B558-5B46-8741-74F9E4FCC8AF}" srcOrd="1" destOrd="0" presId="urn:microsoft.com/office/officeart/2005/8/layout/hierarchy5"/>
    <dgm:cxn modelId="{9E4D0A81-9A5A-B848-AF81-E029C163582E}" type="presParOf" srcId="{541FE064-D211-B040-BEB2-548A54C123B7}" destId="{84E19FAF-4FB7-784D-9120-5AE0D0CD64C1}" srcOrd="2" destOrd="0" presId="urn:microsoft.com/office/officeart/2005/8/layout/hierarchy5"/>
    <dgm:cxn modelId="{9178A819-78A6-4647-8841-82A5F01B2C8D}" type="presParOf" srcId="{84E19FAF-4FB7-784D-9120-5AE0D0CD64C1}" destId="{6C8B3608-1251-CE4A-82D5-CC048528E5A4}" srcOrd="0" destOrd="0" presId="urn:microsoft.com/office/officeart/2005/8/layout/hierarchy5"/>
    <dgm:cxn modelId="{A6FA3556-D527-5B46-8F44-0234AEF12FDE}" type="presParOf" srcId="{541FE064-D211-B040-BEB2-548A54C123B7}" destId="{73F5039A-0616-294F-9C2E-E6F54955D153}" srcOrd="3" destOrd="0" presId="urn:microsoft.com/office/officeart/2005/8/layout/hierarchy5"/>
    <dgm:cxn modelId="{A61D58EA-7952-7E44-9675-522B4F45D252}" type="presParOf" srcId="{73F5039A-0616-294F-9C2E-E6F54955D153}" destId="{D7A4E099-2408-494F-B100-B29AEEE62319}" srcOrd="0" destOrd="0" presId="urn:microsoft.com/office/officeart/2005/8/layout/hierarchy5"/>
    <dgm:cxn modelId="{C42F0FE7-1231-B04E-ACD2-E643CAFAC132}" type="presParOf" srcId="{73F5039A-0616-294F-9C2E-E6F54955D153}" destId="{C6B5AEBF-145F-9A48-A3EC-42AD8210E3C1}" srcOrd="1" destOrd="0" presId="urn:microsoft.com/office/officeart/2005/8/layout/hierarchy5"/>
    <dgm:cxn modelId="{4CA8E42D-2E3D-2B41-8571-4B45FC702BE3}" type="presParOf" srcId="{C6B5AEBF-145F-9A48-A3EC-42AD8210E3C1}" destId="{729D5F6C-05C5-374C-8F30-125242252B40}" srcOrd="0" destOrd="0" presId="urn:microsoft.com/office/officeart/2005/8/layout/hierarchy5"/>
    <dgm:cxn modelId="{E8FC43A9-79DF-0743-B391-249122594126}" type="presParOf" srcId="{729D5F6C-05C5-374C-8F30-125242252B40}" destId="{6507501E-5459-F741-8CAB-09E1B08BB3A6}" srcOrd="0" destOrd="0" presId="urn:microsoft.com/office/officeart/2005/8/layout/hierarchy5"/>
    <dgm:cxn modelId="{D24451BA-D342-0644-8E84-B2FCB4A1E4D9}" type="presParOf" srcId="{C6B5AEBF-145F-9A48-A3EC-42AD8210E3C1}" destId="{6896AAA3-49B1-1342-BEE8-BDB69D5EB3E9}" srcOrd="1" destOrd="0" presId="urn:microsoft.com/office/officeart/2005/8/layout/hierarchy5"/>
    <dgm:cxn modelId="{A48C0064-093F-9342-9943-30F5155FAA1E}" type="presParOf" srcId="{6896AAA3-49B1-1342-BEE8-BDB69D5EB3E9}" destId="{D294362D-5A6E-1B4F-93FE-897B98FC369E}" srcOrd="0" destOrd="0" presId="urn:microsoft.com/office/officeart/2005/8/layout/hierarchy5"/>
    <dgm:cxn modelId="{E60F1F72-BF63-CA41-9E55-70D66EFA4046}" type="presParOf" srcId="{6896AAA3-49B1-1342-BEE8-BDB69D5EB3E9}" destId="{C1D17C4F-87FA-3842-B606-F73F9C516582}" srcOrd="1" destOrd="0" presId="urn:microsoft.com/office/officeart/2005/8/layout/hierarchy5"/>
    <dgm:cxn modelId="{6F1E23EC-4D10-3949-82DD-60A22A146579}" type="presParOf" srcId="{31920BF5-4880-344E-BAF3-7B605D6C628E}" destId="{E592BDC3-A25C-DE42-9333-3509949ECB4A}" srcOrd="2" destOrd="0" presId="urn:microsoft.com/office/officeart/2005/8/layout/hierarchy5"/>
    <dgm:cxn modelId="{7636F0B9-1665-FE45-A4F2-3222FF9919A7}" type="presParOf" srcId="{E592BDC3-A25C-DE42-9333-3509949ECB4A}" destId="{F4705533-750B-4C43-992A-F6059AFAD545}" srcOrd="0" destOrd="0" presId="urn:microsoft.com/office/officeart/2005/8/layout/hierarchy5"/>
    <dgm:cxn modelId="{32C2E19F-AD90-304C-849D-90C230FB4132}" type="presParOf" srcId="{31920BF5-4880-344E-BAF3-7B605D6C628E}" destId="{E91B50C1-644B-9340-90B7-B8509AFF93A3}" srcOrd="3" destOrd="0" presId="urn:microsoft.com/office/officeart/2005/8/layout/hierarchy5"/>
    <dgm:cxn modelId="{88759E9A-6A0C-5E4A-8198-DECCA944FA08}" type="presParOf" srcId="{E91B50C1-644B-9340-90B7-B8509AFF93A3}" destId="{4258DA42-83DB-6B43-BB31-E1FC89EBDED0}" srcOrd="0" destOrd="0" presId="urn:microsoft.com/office/officeart/2005/8/layout/hierarchy5"/>
    <dgm:cxn modelId="{ACC16BC5-71EB-7644-96CC-CDC9E67106A7}" type="presParOf" srcId="{E91B50C1-644B-9340-90B7-B8509AFF93A3}" destId="{3C28939D-E4E0-7A41-BFBB-BB77DCC5F299}" srcOrd="1" destOrd="0" presId="urn:microsoft.com/office/officeart/2005/8/layout/hierarchy5"/>
    <dgm:cxn modelId="{C3041BE7-7049-D040-900C-F882276C2A14}" type="presParOf" srcId="{3C28939D-E4E0-7A41-BFBB-BB77DCC5F299}" destId="{0DC7136F-5544-7F48-A2B1-4CDB92D82C39}" srcOrd="0" destOrd="0" presId="urn:microsoft.com/office/officeart/2005/8/layout/hierarchy5"/>
    <dgm:cxn modelId="{BDA30FDA-51E6-F64C-99AB-A6363A4B7696}" type="presParOf" srcId="{0DC7136F-5544-7F48-A2B1-4CDB92D82C39}" destId="{FFCBF228-A96F-D749-8043-D650B18843B4}" srcOrd="0" destOrd="0" presId="urn:microsoft.com/office/officeart/2005/8/layout/hierarchy5"/>
    <dgm:cxn modelId="{5F814A41-018D-1F47-ABC2-C54C4CC06A25}" type="presParOf" srcId="{3C28939D-E4E0-7A41-BFBB-BB77DCC5F299}" destId="{4C0385D7-9CD7-9E45-97F5-49C39C8B0B82}" srcOrd="1" destOrd="0" presId="urn:microsoft.com/office/officeart/2005/8/layout/hierarchy5"/>
    <dgm:cxn modelId="{4CCCB256-E70C-B249-8413-3F14E981049E}" type="presParOf" srcId="{4C0385D7-9CD7-9E45-97F5-49C39C8B0B82}" destId="{D67F9EE5-BC15-ED4B-9127-6667E8FB9474}" srcOrd="0" destOrd="0" presId="urn:microsoft.com/office/officeart/2005/8/layout/hierarchy5"/>
    <dgm:cxn modelId="{F3EC624E-B04B-1543-8798-21DEADD40B20}" type="presParOf" srcId="{4C0385D7-9CD7-9E45-97F5-49C39C8B0B82}" destId="{51E40F5E-28F6-564A-BC39-3D7B4A90334E}" srcOrd="1" destOrd="0" presId="urn:microsoft.com/office/officeart/2005/8/layout/hierarchy5"/>
    <dgm:cxn modelId="{F1B7B375-3E26-4245-A283-6462C23BD197}" type="presParOf" srcId="{51E40F5E-28F6-564A-BC39-3D7B4A90334E}" destId="{BF613BA4-75A6-7049-A3EC-FA1938D84567}" srcOrd="0" destOrd="0" presId="urn:microsoft.com/office/officeart/2005/8/layout/hierarchy5"/>
    <dgm:cxn modelId="{830276EF-6F18-1347-89CB-11595D5F51A2}" type="presParOf" srcId="{BF613BA4-75A6-7049-A3EC-FA1938D84567}" destId="{6BC98BCC-AD61-D840-AC44-2CA61BDE0931}" srcOrd="0" destOrd="0" presId="urn:microsoft.com/office/officeart/2005/8/layout/hierarchy5"/>
    <dgm:cxn modelId="{E299383E-53BA-2343-836B-1CF313DA68D7}" type="presParOf" srcId="{51E40F5E-28F6-564A-BC39-3D7B4A90334E}" destId="{5EA5B1D0-9399-BA4B-87FC-AF1CFBF84406}" srcOrd="1" destOrd="0" presId="urn:microsoft.com/office/officeart/2005/8/layout/hierarchy5"/>
    <dgm:cxn modelId="{8DB07D7C-1389-1544-95CB-4CDB47096F13}" type="presParOf" srcId="{5EA5B1D0-9399-BA4B-87FC-AF1CFBF84406}" destId="{B800DA17-C322-714C-8F5A-D6DD56E70000}" srcOrd="0" destOrd="0" presId="urn:microsoft.com/office/officeart/2005/8/layout/hierarchy5"/>
    <dgm:cxn modelId="{DAC7CFE1-FC79-154A-8DEF-76D6C28D22F4}" type="presParOf" srcId="{5EA5B1D0-9399-BA4B-87FC-AF1CFBF84406}" destId="{EA4C1078-7023-CF4B-BCE1-CCE3E0DBCB4C}" srcOrd="1" destOrd="0" presId="urn:microsoft.com/office/officeart/2005/8/layout/hierarchy5"/>
    <dgm:cxn modelId="{929BDC4E-2738-0D47-8BF0-09DFDDC211AD}" type="presParOf" srcId="{10EE6F84-7CA7-9043-9DDA-C4B5962E9D99}" destId="{96243DCF-2C0D-DE4B-BEF3-64CC46EABA01}" srcOrd="1" destOrd="0" presId="urn:microsoft.com/office/officeart/2005/8/layout/hierarchy5"/>
    <dgm:cxn modelId="{3B163D53-F122-6241-814F-CE094A1ECDF9}" type="presParOf" srcId="{96243DCF-2C0D-DE4B-BEF3-64CC46EABA01}" destId="{A2614581-2AF5-0D44-9B09-1F85856009A7}" srcOrd="0" destOrd="0" presId="urn:microsoft.com/office/officeart/2005/8/layout/hierarchy5"/>
    <dgm:cxn modelId="{9592F0A2-0472-8042-BE20-C6590BD702CF}" type="presParOf" srcId="{A2614581-2AF5-0D44-9B09-1F85856009A7}" destId="{09AA7680-555F-E447-A11A-D4008AA10317}" srcOrd="0" destOrd="0" presId="urn:microsoft.com/office/officeart/2005/8/layout/hierarchy5"/>
    <dgm:cxn modelId="{E2A9BA87-26D3-9C44-873D-29B1035DF03F}" type="presParOf" srcId="{A2614581-2AF5-0D44-9B09-1F85856009A7}" destId="{BDCA3753-D6CE-B84B-A3BB-6C3E28DBE256}" srcOrd="1" destOrd="0" presId="urn:microsoft.com/office/officeart/2005/8/layout/hierarchy5"/>
    <dgm:cxn modelId="{AF0F5BD1-697E-F541-9B5B-805FC47BDBE5}" type="presParOf" srcId="{96243DCF-2C0D-DE4B-BEF3-64CC46EABA01}" destId="{08778E42-5DA7-334E-A582-A8E7BF0351E8}" srcOrd="1" destOrd="0" presId="urn:microsoft.com/office/officeart/2005/8/layout/hierarchy5"/>
    <dgm:cxn modelId="{3472C803-9392-C047-98BF-A82869B611F7}" type="presParOf" srcId="{08778E42-5DA7-334E-A582-A8E7BF0351E8}" destId="{FC3D3E77-4816-A843-92DE-E0D5C89F4AC2}" srcOrd="0" destOrd="0" presId="urn:microsoft.com/office/officeart/2005/8/layout/hierarchy5"/>
    <dgm:cxn modelId="{CB56309E-E799-C34B-9155-4FC95E7A593E}" type="presParOf" srcId="{96243DCF-2C0D-DE4B-BEF3-64CC46EABA01}" destId="{2528B4FE-ECBD-7C4F-B5F1-7DDBBEEECB8A}" srcOrd="2" destOrd="0" presId="urn:microsoft.com/office/officeart/2005/8/layout/hierarchy5"/>
    <dgm:cxn modelId="{21B058B8-6045-294F-A9BC-55461D682469}" type="presParOf" srcId="{2528B4FE-ECBD-7C4F-B5F1-7DDBBEEECB8A}" destId="{C51AF234-ABB2-AB4A-93A9-54FD6B047909}" srcOrd="0" destOrd="0" presId="urn:microsoft.com/office/officeart/2005/8/layout/hierarchy5"/>
    <dgm:cxn modelId="{3D3678C0-4D84-B24C-BAB9-F7D1539DF8E1}" type="presParOf" srcId="{2528B4FE-ECBD-7C4F-B5F1-7DDBBEEECB8A}" destId="{78E4648C-B9AC-CE49-B609-406718421742}" srcOrd="1" destOrd="0" presId="urn:microsoft.com/office/officeart/2005/8/layout/hierarchy5"/>
    <dgm:cxn modelId="{387BE26D-37AE-5E47-B4FB-C515F43866A2}" type="presParOf" srcId="{96243DCF-2C0D-DE4B-BEF3-64CC46EABA01}" destId="{DE147526-3B06-294C-9FCA-5828B30D5DF5}" srcOrd="3" destOrd="0" presId="urn:microsoft.com/office/officeart/2005/8/layout/hierarchy5"/>
    <dgm:cxn modelId="{222B4EE6-F97E-004E-812D-5DD829968F26}" type="presParOf" srcId="{DE147526-3B06-294C-9FCA-5828B30D5DF5}" destId="{834CEE64-0219-B44C-959D-55C3C3C53014}" srcOrd="0" destOrd="0" presId="urn:microsoft.com/office/officeart/2005/8/layout/hierarchy5"/>
    <dgm:cxn modelId="{9BE3EB64-113D-9D45-AB9A-37DBB306A49F}" type="presParOf" srcId="{96243DCF-2C0D-DE4B-BEF3-64CC46EABA01}" destId="{23587077-9190-524C-B63C-1974F4E96946}" srcOrd="4" destOrd="0" presId="urn:microsoft.com/office/officeart/2005/8/layout/hierarchy5"/>
    <dgm:cxn modelId="{4CA87482-3197-5C4A-858B-867A5ABC5EED}" type="presParOf" srcId="{23587077-9190-524C-B63C-1974F4E96946}" destId="{03D9B138-2307-1744-9C1E-CDE419F5BA6B}" srcOrd="0" destOrd="0" presId="urn:microsoft.com/office/officeart/2005/8/layout/hierarchy5"/>
    <dgm:cxn modelId="{FE0B0D64-56FD-504C-8B5E-722030BE27ED}" type="presParOf" srcId="{23587077-9190-524C-B63C-1974F4E96946}" destId="{4BCD902E-2B3A-644C-8951-516FCB816C3F}" srcOrd="1" destOrd="0" presId="urn:microsoft.com/office/officeart/2005/8/layout/hierarchy5"/>
    <dgm:cxn modelId="{27779BFC-0D6F-BE46-BCA5-0A75060AEF8A}" type="presParOf" srcId="{96243DCF-2C0D-DE4B-BEF3-64CC46EABA01}" destId="{FCBE91C3-E06B-EB44-997F-DEC948126888}" srcOrd="5" destOrd="0" presId="urn:microsoft.com/office/officeart/2005/8/layout/hierarchy5"/>
    <dgm:cxn modelId="{9556B03A-E320-2043-8F9C-41D78008370C}" type="presParOf" srcId="{FCBE91C3-E06B-EB44-997F-DEC948126888}" destId="{89114FD4-21F3-AA4E-A210-82C486D76D7C}" srcOrd="0" destOrd="0" presId="urn:microsoft.com/office/officeart/2005/8/layout/hierarchy5"/>
    <dgm:cxn modelId="{E69566C1-C9B2-3D42-A02C-DAC84CC2334A}" type="presParOf" srcId="{96243DCF-2C0D-DE4B-BEF3-64CC46EABA01}" destId="{63224A6E-89A6-3A4C-8751-ED598AD795B0}" srcOrd="6" destOrd="0" presId="urn:microsoft.com/office/officeart/2005/8/layout/hierarchy5"/>
    <dgm:cxn modelId="{D213BE66-2291-D147-BF6F-BB5BA2C5998C}" type="presParOf" srcId="{63224A6E-89A6-3A4C-8751-ED598AD795B0}" destId="{41C2BFA4-3521-344C-A52F-71C9673E1206}" srcOrd="0" destOrd="0" presId="urn:microsoft.com/office/officeart/2005/8/layout/hierarchy5"/>
    <dgm:cxn modelId="{CA0F4785-E884-644C-B45F-8BAA08D6C5B0}" type="presParOf" srcId="{63224A6E-89A6-3A4C-8751-ED598AD795B0}" destId="{842B2F0D-8EAF-0E44-8ADB-462BB2A13110}" srcOrd="1" destOrd="0" presId="urn:microsoft.com/office/officeart/2005/8/layout/hierarchy5"/>
    <dgm:cxn modelId="{A1D4878C-4C68-2B41-B77C-C48A26BB90B5}" type="presParOf" srcId="{96243DCF-2C0D-DE4B-BEF3-64CC46EABA01}" destId="{0FD33439-EEF9-D844-A98D-D38C55401C61}" srcOrd="7" destOrd="0" presId="urn:microsoft.com/office/officeart/2005/8/layout/hierarchy5"/>
    <dgm:cxn modelId="{3D5B1B1E-7650-2047-8A78-4275A6410E60}" type="presParOf" srcId="{0FD33439-EEF9-D844-A98D-D38C55401C61}" destId="{9871E85E-849D-ED46-914C-FFEB8BD13CE9}" srcOrd="0" destOrd="0" presId="urn:microsoft.com/office/officeart/2005/8/layout/hierarchy5"/>
    <dgm:cxn modelId="{96EEE495-3312-9847-8AC6-320D80016D27}" type="presParOf" srcId="{96243DCF-2C0D-DE4B-BEF3-64CC46EABA01}" destId="{4E944B51-FD08-E24B-9DAF-B1D069C6E4CC}" srcOrd="8" destOrd="0" presId="urn:microsoft.com/office/officeart/2005/8/layout/hierarchy5"/>
    <dgm:cxn modelId="{B774EBAA-1F3C-8843-90AA-808D269E7BFC}" type="presParOf" srcId="{4E944B51-FD08-E24B-9DAF-B1D069C6E4CC}" destId="{AA6ABB2C-DA45-FA47-B3B6-A61052925811}" srcOrd="0" destOrd="0" presId="urn:microsoft.com/office/officeart/2005/8/layout/hierarchy5"/>
    <dgm:cxn modelId="{00701D80-38C4-EE49-BD16-E14B5C657D86}" type="presParOf" srcId="{4E944B51-FD08-E24B-9DAF-B1D069C6E4CC}" destId="{C674A9B7-66AB-D847-A496-7AB73469AEB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5FC88-3B2B-4E5D-A36F-BD7BD52C3EF1}">
      <dsp:nvSpPr>
        <dsp:cNvPr id="0" name=""/>
        <dsp:cNvSpPr/>
      </dsp:nvSpPr>
      <dsp:spPr>
        <a:xfrm>
          <a:off x="0" y="2170"/>
          <a:ext cx="5904643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326D9-7DCC-4F37-A5F5-A1DEECBECE29}">
      <dsp:nvSpPr>
        <dsp:cNvPr id="0" name=""/>
        <dsp:cNvSpPr/>
      </dsp:nvSpPr>
      <dsp:spPr>
        <a:xfrm>
          <a:off x="332837" y="249736"/>
          <a:ext cx="605159" cy="6051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CD59E-6CC2-41D2-B090-C59156A8DB24}">
      <dsp:nvSpPr>
        <dsp:cNvPr id="0" name=""/>
        <dsp:cNvSpPr/>
      </dsp:nvSpPr>
      <dsp:spPr>
        <a:xfrm>
          <a:off x="1270834" y="2170"/>
          <a:ext cx="4633808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8200 patients</a:t>
          </a:r>
          <a:endParaRPr lang="en-US" sz="2400" kern="1200" dirty="0"/>
        </a:p>
      </dsp:txBody>
      <dsp:txXfrm>
        <a:off x="1270834" y="2170"/>
        <a:ext cx="4633808" cy="1100289"/>
      </dsp:txXfrm>
    </dsp:sp>
    <dsp:sp modelId="{BB87A2F4-71F9-4DA8-84D3-1DD0E259B722}">
      <dsp:nvSpPr>
        <dsp:cNvPr id="0" name=""/>
        <dsp:cNvSpPr/>
      </dsp:nvSpPr>
      <dsp:spPr>
        <a:xfrm>
          <a:off x="0" y="1403918"/>
          <a:ext cx="5904643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59303-F3DE-4E81-A07C-859DE2518669}">
      <dsp:nvSpPr>
        <dsp:cNvPr id="0" name=""/>
        <dsp:cNvSpPr/>
      </dsp:nvSpPr>
      <dsp:spPr>
        <a:xfrm>
          <a:off x="332837" y="1625098"/>
          <a:ext cx="605159" cy="6051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5A67D-6C63-416B-90F5-94433F95F04C}">
      <dsp:nvSpPr>
        <dsp:cNvPr id="0" name=""/>
        <dsp:cNvSpPr/>
      </dsp:nvSpPr>
      <dsp:spPr>
        <a:xfrm>
          <a:off x="1270834" y="1377533"/>
          <a:ext cx="265708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Goal 5.5 GP FTE</a:t>
          </a:r>
          <a:endParaRPr lang="en-US" sz="2400" kern="1200" dirty="0"/>
        </a:p>
      </dsp:txBody>
      <dsp:txXfrm>
        <a:off x="1270834" y="1377533"/>
        <a:ext cx="2657089" cy="1100289"/>
      </dsp:txXfrm>
    </dsp:sp>
    <dsp:sp modelId="{444D628A-6900-4C4A-87D5-10D2BE75D8FE}">
      <dsp:nvSpPr>
        <dsp:cNvPr id="0" name=""/>
        <dsp:cNvSpPr/>
      </dsp:nvSpPr>
      <dsp:spPr>
        <a:xfrm>
          <a:off x="3927923" y="1377533"/>
          <a:ext cx="197671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Currently 4.1 FTE	</a:t>
          </a:r>
          <a:endParaRPr lang="en-US" sz="1500" kern="1200" dirty="0"/>
        </a:p>
      </dsp:txBody>
      <dsp:txXfrm>
        <a:off x="3927923" y="1377533"/>
        <a:ext cx="1976719" cy="1100289"/>
      </dsp:txXfrm>
    </dsp:sp>
    <dsp:sp modelId="{62042105-E9D3-4369-A6B8-3791DDD623BC}">
      <dsp:nvSpPr>
        <dsp:cNvPr id="0" name=""/>
        <dsp:cNvSpPr/>
      </dsp:nvSpPr>
      <dsp:spPr>
        <a:xfrm>
          <a:off x="0" y="2752895"/>
          <a:ext cx="5904643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CA680-E584-49E3-B390-1D0099E758B5}">
      <dsp:nvSpPr>
        <dsp:cNvPr id="0" name=""/>
        <dsp:cNvSpPr/>
      </dsp:nvSpPr>
      <dsp:spPr>
        <a:xfrm>
          <a:off x="332837" y="3000460"/>
          <a:ext cx="605159" cy="6051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7757B-ACD5-4DC7-9F84-EA50AB05A486}">
      <dsp:nvSpPr>
        <dsp:cNvPr id="0" name=""/>
        <dsp:cNvSpPr/>
      </dsp:nvSpPr>
      <dsp:spPr>
        <a:xfrm>
          <a:off x="1270834" y="2752895"/>
          <a:ext cx="265708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6.3 Nurse FTE’s</a:t>
          </a:r>
          <a:endParaRPr lang="en-US" sz="2400" kern="1200" dirty="0"/>
        </a:p>
      </dsp:txBody>
      <dsp:txXfrm>
        <a:off x="1270834" y="2752895"/>
        <a:ext cx="2657089" cy="1100289"/>
      </dsp:txXfrm>
    </dsp:sp>
    <dsp:sp modelId="{E62980A8-1311-4106-A3B8-DD448A0FFB24}">
      <dsp:nvSpPr>
        <dsp:cNvPr id="0" name=""/>
        <dsp:cNvSpPr/>
      </dsp:nvSpPr>
      <dsp:spPr>
        <a:xfrm>
          <a:off x="3927923" y="2752895"/>
          <a:ext cx="197671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Lead nurse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3-4 clinical nurses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1-2 phone nurses</a:t>
          </a:r>
          <a:endParaRPr lang="en-US" sz="1500" kern="1200" dirty="0"/>
        </a:p>
      </dsp:txBody>
      <dsp:txXfrm>
        <a:off x="3927923" y="2752895"/>
        <a:ext cx="1976719" cy="1100289"/>
      </dsp:txXfrm>
    </dsp:sp>
    <dsp:sp modelId="{585BB091-1EF9-49B0-9D3E-69686977C783}">
      <dsp:nvSpPr>
        <dsp:cNvPr id="0" name=""/>
        <dsp:cNvSpPr/>
      </dsp:nvSpPr>
      <dsp:spPr>
        <a:xfrm>
          <a:off x="0" y="4128257"/>
          <a:ext cx="5904643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2A71-84F1-4D30-8862-71EE21B30FFE}">
      <dsp:nvSpPr>
        <dsp:cNvPr id="0" name=""/>
        <dsp:cNvSpPr/>
      </dsp:nvSpPr>
      <dsp:spPr>
        <a:xfrm>
          <a:off x="332837" y="4375822"/>
          <a:ext cx="605159" cy="6051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8AE2A-ADB5-4485-BC93-B53F783340AF}">
      <dsp:nvSpPr>
        <dsp:cNvPr id="0" name=""/>
        <dsp:cNvSpPr/>
      </dsp:nvSpPr>
      <dsp:spPr>
        <a:xfrm>
          <a:off x="1270834" y="4128257"/>
          <a:ext cx="265708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Support</a:t>
          </a:r>
          <a:endParaRPr lang="en-US" sz="2400" kern="1200" dirty="0"/>
        </a:p>
      </dsp:txBody>
      <dsp:txXfrm>
        <a:off x="1270834" y="4128257"/>
        <a:ext cx="2657089" cy="1100289"/>
      </dsp:txXfrm>
    </dsp:sp>
    <dsp:sp modelId="{2F53C4A4-97FA-4DFA-8D1F-8E40B8C1064E}">
      <dsp:nvSpPr>
        <dsp:cNvPr id="0" name=""/>
        <dsp:cNvSpPr/>
      </dsp:nvSpPr>
      <dsp:spPr>
        <a:xfrm>
          <a:off x="3927923" y="4128257"/>
          <a:ext cx="1976719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Reception and office staff - 5FTE’s</a:t>
          </a:r>
          <a:endParaRPr lang="en-US" sz="1500" kern="1200" dirty="0"/>
        </a:p>
      </dsp:txBody>
      <dsp:txXfrm>
        <a:off x="3927923" y="4128257"/>
        <a:ext cx="1976719" cy="1100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03B46-DE97-0C47-A8F0-DA031CDEC008}">
      <dsp:nvSpPr>
        <dsp:cNvPr id="0" name=""/>
        <dsp:cNvSpPr/>
      </dsp:nvSpPr>
      <dsp:spPr>
        <a:xfrm>
          <a:off x="0" y="4313908"/>
          <a:ext cx="2513945" cy="6678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792" tIns="170688" rIns="178792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Start</a:t>
          </a:r>
        </a:p>
      </dsp:txBody>
      <dsp:txXfrm>
        <a:off x="0" y="4313908"/>
        <a:ext cx="2513945" cy="667879"/>
      </dsp:txXfrm>
    </dsp:sp>
    <dsp:sp modelId="{8BF5A904-FE7A-8F46-88C5-3BB031B1F02C}">
      <dsp:nvSpPr>
        <dsp:cNvPr id="0" name=""/>
        <dsp:cNvSpPr/>
      </dsp:nvSpPr>
      <dsp:spPr>
        <a:xfrm>
          <a:off x="2513944" y="4313908"/>
          <a:ext cx="7541835" cy="6678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84" tIns="215900" rIns="152984" bIns="21590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 live</a:t>
          </a:r>
        </a:p>
      </dsp:txBody>
      <dsp:txXfrm>
        <a:off x="2513944" y="4313908"/>
        <a:ext cx="7541835" cy="667879"/>
      </dsp:txXfrm>
    </dsp:sp>
    <dsp:sp modelId="{3CE2B535-50F4-5A46-9246-B749AFBBBA94}">
      <dsp:nvSpPr>
        <dsp:cNvPr id="0" name=""/>
        <dsp:cNvSpPr/>
      </dsp:nvSpPr>
      <dsp:spPr>
        <a:xfrm rot="10800000">
          <a:off x="0" y="3296728"/>
          <a:ext cx="2513945" cy="102719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792" tIns="170688" rIns="178792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Infrastructure</a:t>
          </a:r>
        </a:p>
      </dsp:txBody>
      <dsp:txXfrm rot="-10800000">
        <a:off x="0" y="3296728"/>
        <a:ext cx="2513945" cy="667678"/>
      </dsp:txXfrm>
    </dsp:sp>
    <dsp:sp modelId="{8E82D76C-3EF4-764D-8EE3-69706A6AB5B6}">
      <dsp:nvSpPr>
        <dsp:cNvPr id="0" name=""/>
        <dsp:cNvSpPr/>
      </dsp:nvSpPr>
      <dsp:spPr>
        <a:xfrm>
          <a:off x="2513944" y="3296728"/>
          <a:ext cx="7541835" cy="66767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84" tIns="203200" rIns="15298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Worked on infrastructure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Phonelines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Rostering templates</a:t>
          </a:r>
        </a:p>
      </dsp:txBody>
      <dsp:txXfrm>
        <a:off x="2513944" y="3296728"/>
        <a:ext cx="7541835" cy="667678"/>
      </dsp:txXfrm>
    </dsp:sp>
    <dsp:sp modelId="{A2E21049-7360-114C-95F8-86EC7EF9560C}">
      <dsp:nvSpPr>
        <dsp:cNvPr id="0" name=""/>
        <dsp:cNvSpPr/>
      </dsp:nvSpPr>
      <dsp:spPr>
        <a:xfrm rot="10800000">
          <a:off x="0" y="2279548"/>
          <a:ext cx="2513945" cy="102719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792" tIns="170688" rIns="178792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Pilot</a:t>
          </a:r>
        </a:p>
      </dsp:txBody>
      <dsp:txXfrm rot="-10800000">
        <a:off x="0" y="2279548"/>
        <a:ext cx="2513945" cy="667678"/>
      </dsp:txXfrm>
    </dsp:sp>
    <dsp:sp modelId="{CC432C88-81CD-3C4A-8CBC-21BDF65EB959}">
      <dsp:nvSpPr>
        <dsp:cNvPr id="0" name=""/>
        <dsp:cNvSpPr/>
      </dsp:nvSpPr>
      <dsp:spPr>
        <a:xfrm>
          <a:off x="2513944" y="2215324"/>
          <a:ext cx="7541835" cy="79503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84" tIns="203200" rIns="15298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Piloted 1 GP doing phone triage (own pts and “away” GP pts)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Assess template function, Assess demand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Begin education of patient population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Understand how charging for GP triage can work</a:t>
          </a:r>
        </a:p>
      </dsp:txBody>
      <dsp:txXfrm>
        <a:off x="2513944" y="2215324"/>
        <a:ext cx="7541835" cy="795031"/>
      </dsp:txXfrm>
    </dsp:sp>
    <dsp:sp modelId="{3F9C874C-5714-864B-90FF-B041DA0F7CB8}">
      <dsp:nvSpPr>
        <dsp:cNvPr id="0" name=""/>
        <dsp:cNvSpPr/>
      </dsp:nvSpPr>
      <dsp:spPr>
        <a:xfrm rot="10800000">
          <a:off x="0" y="1198691"/>
          <a:ext cx="2513945" cy="102719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792" tIns="170688" rIns="178792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Teams</a:t>
          </a:r>
        </a:p>
      </dsp:txBody>
      <dsp:txXfrm rot="-10800000">
        <a:off x="0" y="1198691"/>
        <a:ext cx="2513945" cy="667678"/>
      </dsp:txXfrm>
    </dsp:sp>
    <dsp:sp modelId="{B9484640-ECC3-704F-8A51-EA3507791FA9}">
      <dsp:nvSpPr>
        <dsp:cNvPr id="0" name=""/>
        <dsp:cNvSpPr/>
      </dsp:nvSpPr>
      <dsp:spPr>
        <a:xfrm>
          <a:off x="2513944" y="1198691"/>
          <a:ext cx="7541835" cy="66767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84" tIns="203200" rIns="152984" bIns="203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Created “Teams”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Try to begin continuity pathways</a:t>
          </a:r>
        </a:p>
      </dsp:txBody>
      <dsp:txXfrm>
        <a:off x="2513944" y="1198691"/>
        <a:ext cx="7541835" cy="667678"/>
      </dsp:txXfrm>
    </dsp:sp>
    <dsp:sp modelId="{5ED5FD00-CD55-F240-9B4A-61AA302C6F7B}">
      <dsp:nvSpPr>
        <dsp:cNvPr id="0" name=""/>
        <dsp:cNvSpPr/>
      </dsp:nvSpPr>
      <dsp:spPr>
        <a:xfrm rot="10800000">
          <a:off x="0" y="181511"/>
          <a:ext cx="2513945" cy="102719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792" tIns="170688" rIns="178792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Meetings</a:t>
          </a:r>
        </a:p>
      </dsp:txBody>
      <dsp:txXfrm rot="-10800000">
        <a:off x="0" y="181511"/>
        <a:ext cx="2513945" cy="667678"/>
      </dsp:txXfrm>
    </dsp:sp>
    <dsp:sp modelId="{0F7B804F-3C84-E840-BA9D-DA694E2D4A5B}">
      <dsp:nvSpPr>
        <dsp:cNvPr id="0" name=""/>
        <dsp:cNvSpPr/>
      </dsp:nvSpPr>
      <dsp:spPr>
        <a:xfrm>
          <a:off x="2513944" y="1151"/>
          <a:ext cx="7541835" cy="1028399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84" tIns="203200" rIns="15298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 change team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Established morning meetings “Huddles”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Allow for feedback from whole team and quick response to problems</a:t>
          </a:r>
        </a:p>
      </dsp:txBody>
      <dsp:txXfrm>
        <a:off x="2513944" y="1151"/>
        <a:ext cx="7541835" cy="1028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ABB2C-DA45-FA47-B3B6-A61052925811}">
      <dsp:nvSpPr>
        <dsp:cNvPr id="0" name=""/>
        <dsp:cNvSpPr/>
      </dsp:nvSpPr>
      <dsp:spPr>
        <a:xfrm>
          <a:off x="8675644" y="0"/>
          <a:ext cx="1834642" cy="482453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Triage response</a:t>
          </a:r>
        </a:p>
      </dsp:txBody>
      <dsp:txXfrm>
        <a:off x="8675644" y="0"/>
        <a:ext cx="1834642" cy="1447360"/>
      </dsp:txXfrm>
    </dsp:sp>
    <dsp:sp modelId="{41C2BFA4-3521-344C-A52F-71C9673E1206}">
      <dsp:nvSpPr>
        <dsp:cNvPr id="0" name=""/>
        <dsp:cNvSpPr/>
      </dsp:nvSpPr>
      <dsp:spPr>
        <a:xfrm>
          <a:off x="6535228" y="0"/>
          <a:ext cx="1834642" cy="4824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Triage allocation</a:t>
          </a:r>
        </a:p>
      </dsp:txBody>
      <dsp:txXfrm>
        <a:off x="6535228" y="0"/>
        <a:ext cx="1834642" cy="1447360"/>
      </dsp:txXfrm>
    </dsp:sp>
    <dsp:sp modelId="{03D9B138-2307-1744-9C1E-CDE419F5BA6B}">
      <dsp:nvSpPr>
        <dsp:cNvPr id="0" name=""/>
        <dsp:cNvSpPr/>
      </dsp:nvSpPr>
      <dsp:spPr>
        <a:xfrm>
          <a:off x="4394811" y="0"/>
          <a:ext cx="1834642" cy="4824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Secondary reception decision point</a:t>
          </a:r>
        </a:p>
      </dsp:txBody>
      <dsp:txXfrm>
        <a:off x="4394811" y="0"/>
        <a:ext cx="1834642" cy="1447360"/>
      </dsp:txXfrm>
    </dsp:sp>
    <dsp:sp modelId="{C51AF234-ABB2-AB4A-93A9-54FD6B047909}">
      <dsp:nvSpPr>
        <dsp:cNvPr id="0" name=""/>
        <dsp:cNvSpPr/>
      </dsp:nvSpPr>
      <dsp:spPr>
        <a:xfrm>
          <a:off x="2254394" y="0"/>
          <a:ext cx="1834642" cy="4824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Initial reception decision point</a:t>
          </a:r>
        </a:p>
      </dsp:txBody>
      <dsp:txXfrm>
        <a:off x="2254394" y="0"/>
        <a:ext cx="1834642" cy="1447360"/>
      </dsp:txXfrm>
    </dsp:sp>
    <dsp:sp modelId="{09AA7680-555F-E447-A11A-D4008AA10317}">
      <dsp:nvSpPr>
        <dsp:cNvPr id="0" name=""/>
        <dsp:cNvSpPr/>
      </dsp:nvSpPr>
      <dsp:spPr>
        <a:xfrm>
          <a:off x="113978" y="0"/>
          <a:ext cx="1834642" cy="4824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Phone-call seeking appointment today</a:t>
          </a:r>
        </a:p>
      </dsp:txBody>
      <dsp:txXfrm>
        <a:off x="113978" y="0"/>
        <a:ext cx="1834642" cy="1447360"/>
      </dsp:txXfrm>
    </dsp:sp>
    <dsp:sp modelId="{A5702B18-739F-B64B-B926-AEEC11DDE64C}">
      <dsp:nvSpPr>
        <dsp:cNvPr id="0" name=""/>
        <dsp:cNvSpPr/>
      </dsp:nvSpPr>
      <dsp:spPr>
        <a:xfrm>
          <a:off x="266864" y="2598692"/>
          <a:ext cx="1528869" cy="1170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Assess: </a:t>
          </a:r>
          <a:r>
            <a:rPr lang="en-GB" sz="1400" b="1" kern="1200" dirty="0">
              <a:solidFill>
                <a:schemeClr val="tx1"/>
              </a:solidFill>
            </a:rPr>
            <a:t>Is this call appropriate for triage?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(</a:t>
          </a:r>
          <a:r>
            <a:rPr lang="en-GB" sz="1400" kern="1200" dirty="0" err="1"/>
            <a:t>eg.</a:t>
          </a:r>
          <a:r>
            <a:rPr lang="en-GB" sz="1400" kern="1200" dirty="0"/>
            <a:t> Febrile child &lt;3 months, chest pain/collapse etc)</a:t>
          </a:r>
        </a:p>
      </dsp:txBody>
      <dsp:txXfrm>
        <a:off x="301153" y="2632981"/>
        <a:ext cx="1460291" cy="1102138"/>
      </dsp:txXfrm>
    </dsp:sp>
    <dsp:sp modelId="{B55C2192-E18E-7645-A8C4-0148278BABE7}">
      <dsp:nvSpPr>
        <dsp:cNvPr id="0" name=""/>
        <dsp:cNvSpPr/>
      </dsp:nvSpPr>
      <dsp:spPr>
        <a:xfrm>
          <a:off x="1795733" y="3169790"/>
          <a:ext cx="611547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611547" y="142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86219" y="3168761"/>
        <a:ext cx="30577" cy="30577"/>
      </dsp:txXfrm>
    </dsp:sp>
    <dsp:sp modelId="{74DEAA66-C5C2-B74A-BEB1-EFEBD3633C89}">
      <dsp:nvSpPr>
        <dsp:cNvPr id="0" name=""/>
        <dsp:cNvSpPr/>
      </dsp:nvSpPr>
      <dsp:spPr>
        <a:xfrm>
          <a:off x="2407281" y="2801833"/>
          <a:ext cx="1528869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Is</a:t>
          </a:r>
          <a:r>
            <a:rPr lang="en-GB" sz="1400" kern="1200" baseline="0" dirty="0"/>
            <a:t> this a </a:t>
          </a:r>
          <a:r>
            <a:rPr lang="en-GB" sz="1400" b="1" kern="1200" baseline="0" dirty="0">
              <a:solidFill>
                <a:schemeClr val="tx1"/>
              </a:solidFill>
            </a:rPr>
            <a:t>New</a:t>
          </a:r>
          <a:r>
            <a:rPr lang="en-GB" sz="1400" kern="1200" baseline="0" dirty="0"/>
            <a:t> problem or an </a:t>
          </a:r>
          <a:r>
            <a:rPr lang="en-GB" sz="1400" b="1" kern="1200" baseline="0" dirty="0">
              <a:solidFill>
                <a:schemeClr val="tx1"/>
              </a:solidFill>
            </a:rPr>
            <a:t>Ongoing </a:t>
          </a:r>
          <a:r>
            <a:rPr lang="en-GB" sz="1400" kern="1200" baseline="0" dirty="0"/>
            <a:t>problem?</a:t>
          </a:r>
          <a:endParaRPr lang="en-GB" sz="1400" kern="1200" dirty="0"/>
        </a:p>
      </dsp:txBody>
      <dsp:txXfrm>
        <a:off x="2429671" y="2824223"/>
        <a:ext cx="1484089" cy="719654"/>
      </dsp:txXfrm>
    </dsp:sp>
    <dsp:sp modelId="{B7F45311-7857-0742-AC23-31EE5292841D}">
      <dsp:nvSpPr>
        <dsp:cNvPr id="0" name=""/>
        <dsp:cNvSpPr/>
      </dsp:nvSpPr>
      <dsp:spPr>
        <a:xfrm rot="18544821">
          <a:off x="3756884" y="2793271"/>
          <a:ext cx="970079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970079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7672" y="2783280"/>
        <a:ext cx="48503" cy="48503"/>
      </dsp:txXfrm>
    </dsp:sp>
    <dsp:sp modelId="{709801F0-93DA-5142-BD15-18A2A1B63A8C}">
      <dsp:nvSpPr>
        <dsp:cNvPr id="0" name=""/>
        <dsp:cNvSpPr/>
      </dsp:nvSpPr>
      <dsp:spPr>
        <a:xfrm>
          <a:off x="4547698" y="1943617"/>
          <a:ext cx="1528869" cy="97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Ongoing problem: </a:t>
          </a:r>
          <a:r>
            <a:rPr lang="en-GB" sz="1400" kern="1200" dirty="0"/>
            <a:t> Can you wait to speak to the Dr you’ve previously seen?</a:t>
          </a:r>
        </a:p>
      </dsp:txBody>
      <dsp:txXfrm>
        <a:off x="4576249" y="1972168"/>
        <a:ext cx="1471767" cy="917689"/>
      </dsp:txXfrm>
    </dsp:sp>
    <dsp:sp modelId="{A27A14C7-865A-A94E-85AB-D34F991EA7EE}">
      <dsp:nvSpPr>
        <dsp:cNvPr id="0" name=""/>
        <dsp:cNvSpPr/>
      </dsp:nvSpPr>
      <dsp:spPr>
        <a:xfrm rot="19239113">
          <a:off x="5986931" y="2166051"/>
          <a:ext cx="790820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790820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62570" y="2160541"/>
        <a:ext cx="39541" cy="39541"/>
      </dsp:txXfrm>
    </dsp:sp>
    <dsp:sp modelId="{D92CC696-882F-8240-ACA5-5054C7725ED8}">
      <dsp:nvSpPr>
        <dsp:cNvPr id="0" name=""/>
        <dsp:cNvSpPr/>
      </dsp:nvSpPr>
      <dsp:spPr>
        <a:xfrm>
          <a:off x="6688115" y="1547392"/>
          <a:ext cx="1528869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YES. </a:t>
          </a:r>
          <a:r>
            <a:rPr lang="en-GB" sz="1400" kern="1200" dirty="0"/>
            <a:t>Listed on triage for specific Doctor to call</a:t>
          </a:r>
        </a:p>
      </dsp:txBody>
      <dsp:txXfrm>
        <a:off x="6710505" y="1569782"/>
        <a:ext cx="1484089" cy="719654"/>
      </dsp:txXfrm>
    </dsp:sp>
    <dsp:sp modelId="{F6D0A13D-79B7-E546-99C0-2F9447888CF5}">
      <dsp:nvSpPr>
        <dsp:cNvPr id="0" name=""/>
        <dsp:cNvSpPr/>
      </dsp:nvSpPr>
      <dsp:spPr>
        <a:xfrm rot="21165361">
          <a:off x="8214764" y="1880284"/>
          <a:ext cx="556162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56162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8478941" y="1880640"/>
        <a:ext cx="27808" cy="27808"/>
      </dsp:txXfrm>
    </dsp:sp>
    <dsp:sp modelId="{B9213316-9852-9645-A7C3-D709A01D9AF2}">
      <dsp:nvSpPr>
        <dsp:cNvPr id="0" name=""/>
        <dsp:cNvSpPr/>
      </dsp:nvSpPr>
      <dsp:spPr>
        <a:xfrm>
          <a:off x="8768707" y="1477263"/>
          <a:ext cx="1702900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Patient waits for specified GP to call (may not be during that triage time)</a:t>
          </a:r>
        </a:p>
      </dsp:txBody>
      <dsp:txXfrm>
        <a:off x="8791097" y="1499653"/>
        <a:ext cx="1658120" cy="719654"/>
      </dsp:txXfrm>
    </dsp:sp>
    <dsp:sp modelId="{84E19FAF-4FB7-784D-9120-5AE0D0CD64C1}">
      <dsp:nvSpPr>
        <dsp:cNvPr id="0" name=""/>
        <dsp:cNvSpPr/>
      </dsp:nvSpPr>
      <dsp:spPr>
        <a:xfrm rot="2360887">
          <a:off x="5986931" y="2667455"/>
          <a:ext cx="790820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790820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62570" y="2661945"/>
        <a:ext cx="39541" cy="39541"/>
      </dsp:txXfrm>
    </dsp:sp>
    <dsp:sp modelId="{D7A4E099-2408-494F-B100-B29AEEE62319}">
      <dsp:nvSpPr>
        <dsp:cNvPr id="0" name=""/>
        <dsp:cNvSpPr/>
      </dsp:nvSpPr>
      <dsp:spPr>
        <a:xfrm>
          <a:off x="6688115" y="2550200"/>
          <a:ext cx="1528869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NO.  </a:t>
          </a:r>
          <a:r>
            <a:rPr lang="en-GB" sz="1400" kern="1200" dirty="0"/>
            <a:t>Listed on triage with usual GP documented</a:t>
          </a:r>
        </a:p>
      </dsp:txBody>
      <dsp:txXfrm>
        <a:off x="6710505" y="2572590"/>
        <a:ext cx="1484089" cy="719654"/>
      </dsp:txXfrm>
    </dsp:sp>
    <dsp:sp modelId="{729D5F6C-05C5-374C-8F30-125242252B40}">
      <dsp:nvSpPr>
        <dsp:cNvPr id="0" name=""/>
        <dsp:cNvSpPr/>
      </dsp:nvSpPr>
      <dsp:spPr>
        <a:xfrm rot="105959">
          <a:off x="8216865" y="2925824"/>
          <a:ext cx="497592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497592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8453222" y="2927645"/>
        <a:ext cx="24879" cy="24879"/>
      </dsp:txXfrm>
    </dsp:sp>
    <dsp:sp modelId="{D294362D-5A6E-1B4F-93FE-897B98FC369E}">
      <dsp:nvSpPr>
        <dsp:cNvPr id="0" name=""/>
        <dsp:cNvSpPr/>
      </dsp:nvSpPr>
      <dsp:spPr>
        <a:xfrm>
          <a:off x="8714340" y="2441826"/>
          <a:ext cx="1757266" cy="1011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Usual GP calls own patients first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then those from team then uncalled patients</a:t>
          </a:r>
        </a:p>
      </dsp:txBody>
      <dsp:txXfrm>
        <a:off x="8743976" y="2471462"/>
        <a:ext cx="1697994" cy="952579"/>
      </dsp:txXfrm>
    </dsp:sp>
    <dsp:sp modelId="{E592BDC3-A25C-DE42-9333-3509949ECB4A}">
      <dsp:nvSpPr>
        <dsp:cNvPr id="0" name=""/>
        <dsp:cNvSpPr/>
      </dsp:nvSpPr>
      <dsp:spPr>
        <a:xfrm rot="3271624">
          <a:off x="3715017" y="3598897"/>
          <a:ext cx="1053814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1053814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5579" y="3586812"/>
        <a:ext cx="52690" cy="52690"/>
      </dsp:txXfrm>
    </dsp:sp>
    <dsp:sp modelId="{4258DA42-83DB-6B43-BB31-E1FC89EBDED0}">
      <dsp:nvSpPr>
        <dsp:cNvPr id="0" name=""/>
        <dsp:cNvSpPr/>
      </dsp:nvSpPr>
      <dsp:spPr>
        <a:xfrm>
          <a:off x="4547698" y="3660048"/>
          <a:ext cx="1528869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New problem:</a:t>
          </a:r>
          <a:endParaRPr lang="en-GB" sz="1400" kern="1200" dirty="0"/>
        </a:p>
      </dsp:txBody>
      <dsp:txXfrm>
        <a:off x="4570088" y="3682438"/>
        <a:ext cx="1484089" cy="719654"/>
      </dsp:txXfrm>
    </dsp:sp>
    <dsp:sp modelId="{0DC7136F-5544-7F48-A2B1-4CDB92D82C39}">
      <dsp:nvSpPr>
        <dsp:cNvPr id="0" name=""/>
        <dsp:cNvSpPr/>
      </dsp:nvSpPr>
      <dsp:spPr>
        <a:xfrm>
          <a:off x="6076567" y="4028005"/>
          <a:ext cx="611547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611547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67052" y="4026977"/>
        <a:ext cx="30577" cy="30577"/>
      </dsp:txXfrm>
    </dsp:sp>
    <dsp:sp modelId="{D67F9EE5-BC15-ED4B-9127-6667E8FB9474}">
      <dsp:nvSpPr>
        <dsp:cNvPr id="0" name=""/>
        <dsp:cNvSpPr/>
      </dsp:nvSpPr>
      <dsp:spPr>
        <a:xfrm>
          <a:off x="6688115" y="3660048"/>
          <a:ext cx="1528869" cy="76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Listed on triage </a:t>
          </a:r>
          <a:r>
            <a:rPr lang="en-GB" sz="1400" kern="1200" dirty="0"/>
            <a:t>with usual GP documented</a:t>
          </a:r>
        </a:p>
      </dsp:txBody>
      <dsp:txXfrm>
        <a:off x="6710505" y="3682438"/>
        <a:ext cx="1484089" cy="719654"/>
      </dsp:txXfrm>
    </dsp:sp>
    <dsp:sp modelId="{BF613BA4-75A6-7049-A3EC-FA1938D84567}">
      <dsp:nvSpPr>
        <dsp:cNvPr id="0" name=""/>
        <dsp:cNvSpPr/>
      </dsp:nvSpPr>
      <dsp:spPr>
        <a:xfrm rot="965462">
          <a:off x="8206374" y="4103061"/>
          <a:ext cx="541599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41599" y="1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8463634" y="4103781"/>
        <a:ext cx="27079" cy="27079"/>
      </dsp:txXfrm>
    </dsp:sp>
    <dsp:sp modelId="{B800DA17-C322-714C-8F5A-D6DD56E70000}">
      <dsp:nvSpPr>
        <dsp:cNvPr id="0" name=""/>
        <dsp:cNvSpPr/>
      </dsp:nvSpPr>
      <dsp:spPr>
        <a:xfrm>
          <a:off x="8737365" y="3703120"/>
          <a:ext cx="1786682" cy="978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Usual GP calls own patients first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then those from team then uncalled patients</a:t>
          </a:r>
        </a:p>
      </dsp:txBody>
      <dsp:txXfrm>
        <a:off x="8766025" y="3731780"/>
        <a:ext cx="1729362" cy="921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D2D359-F79C-45E1-A73E-9C850141A9DB}" type="datetime1">
              <a:rPr lang="en-GB" smtClean="0"/>
              <a:t>09/11/2020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7D4547-CE67-4CF8-B508-60980E6239CD}" type="datetime1">
              <a:rPr lang="en-GB" noProof="0" smtClean="0"/>
              <a:t>09/11/2020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336" y="1769541"/>
            <a:ext cx="9437576" cy="1828801"/>
          </a:xfrm>
        </p:spPr>
        <p:txBody>
          <a:bodyPr anchor="b">
            <a:normAutofit/>
          </a:bodyPr>
          <a:lstStyle>
            <a:lvl1pPr algn="ctr"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336" y="3773490"/>
            <a:ext cx="943757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7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9" y="547807"/>
            <a:ext cx="10139158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68" y="4565255"/>
            <a:ext cx="10352629" cy="543472"/>
          </a:xfrm>
        </p:spPr>
        <p:txBody>
          <a:bodyPr anchor="b">
            <a:normAutofit/>
          </a:bodyPr>
          <a:lstStyle>
            <a:lvl1pPr algn="ctr">
              <a:defRPr sz="2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045" y="695010"/>
            <a:ext cx="9842782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5247728"/>
            <a:ext cx="10351066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4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8437"/>
            <a:ext cx="10351066" cy="3534344"/>
          </a:xfrm>
        </p:spPr>
        <p:txBody>
          <a:bodyPr anchor="ctr">
            <a:norm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295180"/>
            <a:ext cx="10351067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0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609600"/>
            <a:ext cx="9300329" cy="2992904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610033"/>
            <a:ext cx="8750020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304353"/>
            <a:ext cx="10351067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342" y="88479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1981" y="292825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3120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6" y="2126943"/>
            <a:ext cx="10351067" cy="25118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47" y="4650556"/>
            <a:ext cx="1034950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9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557" y="1885950"/>
            <a:ext cx="330012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1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557" y="2768112"/>
            <a:ext cx="330012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5553" y="1885950"/>
            <a:ext cx="330012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1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0279" y="2768112"/>
            <a:ext cx="330012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498" y="1885950"/>
            <a:ext cx="330012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1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4498" y="2768111"/>
            <a:ext cx="330012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6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8" y="1818215"/>
            <a:ext cx="333910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3" y="1818215"/>
            <a:ext cx="333910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84" y="1818215"/>
            <a:ext cx="333910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556" y="609600"/>
            <a:ext cx="10351067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557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7837" y="1938918"/>
            <a:ext cx="3091563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557" y="4572443"/>
            <a:ext cx="330012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1631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4559" y="1939094"/>
            <a:ext cx="3091563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0279" y="4572442"/>
            <a:ext cx="330012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4623" y="3904106"/>
            <a:ext cx="330012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3595" y="1934432"/>
            <a:ext cx="3091563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4498" y="4572442"/>
            <a:ext cx="330012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72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0729" y="609600"/>
            <a:ext cx="2283892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558" y="609600"/>
            <a:ext cx="7914810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1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 useBgFill="1">
        <p:nvSpPr>
          <p:cNvPr id="10" name="Rectangle 9"/>
          <p:cNvSpPr/>
          <p:nvPr/>
        </p:nvSpPr>
        <p:spPr>
          <a:xfrm>
            <a:off x="1307529" y="1267730"/>
            <a:ext cx="9573768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424" y="1411615"/>
            <a:ext cx="9293979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4543" y="1267730"/>
            <a:ext cx="19197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48813" y="1267730"/>
            <a:ext cx="1691199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8679" y="2244830"/>
            <a:ext cx="8931469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798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8677" y="4682063"/>
            <a:ext cx="8934519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799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600"/>
            </a:lvl2pPr>
            <a:lvl3pPr marL="914126" indent="0" algn="ctr">
              <a:buNone/>
              <a:defRPr sz="16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7375" y="1341256"/>
            <a:ext cx="1554075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8676" y="5177408"/>
            <a:ext cx="5728803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4678" y="5177408"/>
            <a:ext cx="1955471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44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1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9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 useBgFill="1">
        <p:nvSpPr>
          <p:cNvPr id="23" name="Rectangle 22"/>
          <p:cNvSpPr/>
          <p:nvPr/>
        </p:nvSpPr>
        <p:spPr>
          <a:xfrm>
            <a:off x="1307529" y="1267730"/>
            <a:ext cx="9573768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424" y="1411615"/>
            <a:ext cx="9293979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4543" y="1267730"/>
            <a:ext cx="19197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732" y="2275166"/>
            <a:ext cx="8931362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798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48813" y="1267730"/>
            <a:ext cx="1691199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8732" y="4682062"/>
            <a:ext cx="8937456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2873" algn="l"/>
              </a:tabLst>
              <a:defRPr sz="1799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7375" y="1344503"/>
            <a:ext cx="1554075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8733" y="5177408"/>
            <a:ext cx="565866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264" y="5177408"/>
            <a:ext cx="195782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08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522" y="2103120"/>
            <a:ext cx="4662226" cy="374904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077" y="2103120"/>
            <a:ext cx="4662226" cy="374904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46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569" y="2074334"/>
            <a:ext cx="4662226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99" b="1" i="0">
                <a:solidFill>
                  <a:schemeClr val="tx1"/>
                </a:solidFill>
                <a:latin typeface="+mn-lt"/>
              </a:defRPr>
            </a:lvl1pPr>
            <a:lvl2pPr marL="457063" indent="0">
              <a:buNone/>
              <a:defRPr sz="17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569" y="2792473"/>
            <a:ext cx="4662226" cy="3163825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7030" y="2074334"/>
            <a:ext cx="4662226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99" b="1">
                <a:solidFill>
                  <a:schemeClr val="tx1"/>
                </a:solidFill>
              </a:defRPr>
            </a:lvl1pPr>
            <a:lvl2pPr marL="457063" indent="0">
              <a:buNone/>
              <a:defRPr sz="17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7030" y="2792472"/>
            <a:ext cx="4662226" cy="3164509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34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7756" y="237744"/>
            <a:ext cx="3825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2510" y="374904"/>
            <a:ext cx="355609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5998" y="607392"/>
            <a:ext cx="3161140" cy="1645920"/>
          </a:xfrm>
        </p:spPr>
        <p:txBody>
          <a:bodyPr anchor="b">
            <a:norm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199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621" y="609600"/>
            <a:ext cx="6856214" cy="5334000"/>
          </a:xfrm>
        </p:spPr>
        <p:txBody>
          <a:bodyPr/>
          <a:lstStyle>
            <a:lvl1pPr>
              <a:defRPr sz="18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5998" y="2336800"/>
            <a:ext cx="3161140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6545" y="6035040"/>
            <a:ext cx="1955291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11/9/2020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622" y="6035040"/>
            <a:ext cx="4583506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4021" y="6035040"/>
            <a:ext cx="1223116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7756" y="237744"/>
            <a:ext cx="3825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40" y="237744"/>
            <a:ext cx="7694197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0863" y="6035040"/>
            <a:ext cx="207142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489" y="6035040"/>
            <a:ext cx="4586807" cy="365760"/>
          </a:xfrm>
        </p:spPr>
        <p:txBody>
          <a:bodyPr/>
          <a:lstStyle>
            <a:lvl1pPr marL="0" algn="r" defTabSz="914126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4020" y="6035040"/>
            <a:ext cx="1224977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2510" y="374904"/>
            <a:ext cx="355609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5042" y="603504"/>
            <a:ext cx="3143955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99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5042" y="2386584"/>
            <a:ext cx="3143955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192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7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9258" y="762000"/>
            <a:ext cx="2361585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762000"/>
            <a:ext cx="8075097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1761068"/>
            <a:ext cx="9588052" cy="1828813"/>
          </a:xfrm>
        </p:spPr>
        <p:txBody>
          <a:bodyPr anchor="b"/>
          <a:lstStyle>
            <a:lvl1pPr algn="ctr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3763439"/>
            <a:ext cx="9588052" cy="1333494"/>
          </a:xfrm>
        </p:spPr>
        <p:txBody>
          <a:bodyPr anchor="t"/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558" y="2076450"/>
            <a:ext cx="4855576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047" y="2076451"/>
            <a:ext cx="4855576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4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7" y="1734507"/>
            <a:ext cx="502789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33" y="1734507"/>
            <a:ext cx="502789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741" y="1855153"/>
            <a:ext cx="4763523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741" y="2702104"/>
            <a:ext cx="4763523" cy="304353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1509" y="1855153"/>
            <a:ext cx="4778337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1511" y="2702104"/>
            <a:ext cx="4778336" cy="3043533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4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6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3705924" cy="1821918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609601"/>
            <a:ext cx="641025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7" y="2673351"/>
            <a:ext cx="3705924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6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65" y="609600"/>
            <a:ext cx="3583233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" y="763702"/>
            <a:ext cx="5706413" cy="1675559"/>
          </a:xfrm>
        </p:spPr>
        <p:txBody>
          <a:bodyPr anchor="b">
            <a:noAutofit/>
          </a:bodyPr>
          <a:lstStyle>
            <a:lvl1pPr algn="ctr">
              <a:defRPr sz="31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0613" y="763702"/>
            <a:ext cx="3274898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314" y="2679700"/>
            <a:ext cx="4586899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9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22000"/>
                    </a14:imgEffect>
                  </a14:imgLayer>
                </a14:imgProps>
              </a:ext>
            </a:extLst>
          </a:blip>
          <a:srcRect/>
          <a:stretch>
            <a:fillRect t="-3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557" y="2076450"/>
            <a:ext cx="10351066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6736" y="600075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558" y="6000750"/>
            <a:ext cx="6671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1273" y="6000750"/>
            <a:ext cx="75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51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063" rtl="0" eaLnBrk="1" latinLnBrk="0" hangingPunct="1">
        <a:spcBef>
          <a:spcPct val="0"/>
        </a:spcBef>
        <a:buNone/>
        <a:defRPr sz="3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784" indent="-269919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9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692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584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498" indent="-215935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399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079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16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526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angle 6"/>
          <p:cNvSpPr/>
          <p:nvPr/>
        </p:nvSpPr>
        <p:spPr>
          <a:xfrm>
            <a:off x="234635" y="237744"/>
            <a:ext cx="11719555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759" y="374904"/>
            <a:ext cx="11445307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522" y="642594"/>
            <a:ext cx="1005578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522" y="2103120"/>
            <a:ext cx="10055781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4905" y="6035040"/>
            <a:ext cx="2892292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522" y="6035040"/>
            <a:ext cx="581508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4321" y="6035040"/>
            <a:ext cx="837982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2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lang="en-US" sz="4799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25" indent="-182825" algn="l" defTabSz="914126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</a:extLst>
          </a:blip>
          <a:srcRect/>
          <a:stretch>
            <a:fillRect t="-3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FB8D-44A6-7049-B7C1-B97BDE7F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57" y="609600"/>
            <a:ext cx="10351066" cy="2099320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GP Triage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FE6BE-D6FF-BD4D-8FF8-CD087B3A2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557" y="3140968"/>
            <a:ext cx="10351066" cy="2650231"/>
          </a:xfrm>
        </p:spPr>
        <p:txBody>
          <a:bodyPr>
            <a:normAutofit/>
          </a:bodyPr>
          <a:lstStyle/>
          <a:p>
            <a:pPr marL="36889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… Sharing our experience</a:t>
            </a:r>
          </a:p>
        </p:txBody>
      </p:sp>
    </p:spTree>
    <p:extLst>
      <p:ext uri="{BB962C8B-B14F-4D97-AF65-F5344CB8AC3E}">
        <p14:creationId xmlns:p14="http://schemas.microsoft.com/office/powerpoint/2010/main" val="194085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9C79-368C-314B-AD5B-075B1E4A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21" y="480157"/>
            <a:ext cx="10055781" cy="698174"/>
          </a:xfrm>
        </p:spPr>
        <p:txBody>
          <a:bodyPr>
            <a:normAutofit fontScale="90000"/>
          </a:bodyPr>
          <a:lstStyle/>
          <a:p>
            <a:r>
              <a:rPr lang="en-US" dirty="0"/>
              <a:t>Template examples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E13DE89-F03C-474A-AD92-918420DE2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684" t="26525" r="50095" b="10386"/>
          <a:stretch/>
        </p:blipFill>
        <p:spPr>
          <a:xfrm>
            <a:off x="1066522" y="1178331"/>
            <a:ext cx="3803754" cy="5572942"/>
          </a:xfrm>
        </p:spPr>
      </p:pic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9FE16B0-4679-1B4E-ABD3-B8B6CB4C1C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2963" t="26110" r="23430" b="14164"/>
          <a:stretch/>
        </p:blipFill>
        <p:spPr>
          <a:xfrm>
            <a:off x="5950396" y="476671"/>
            <a:ext cx="4320480" cy="6148645"/>
          </a:xfrm>
        </p:spPr>
      </p:pic>
    </p:spTree>
    <p:extLst>
      <p:ext uri="{BB962C8B-B14F-4D97-AF65-F5344CB8AC3E}">
        <p14:creationId xmlns:p14="http://schemas.microsoft.com/office/powerpoint/2010/main" val="31955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FE93-3663-8648-8BDF-03149DBC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22" y="642594"/>
            <a:ext cx="10055781" cy="626166"/>
          </a:xfrm>
        </p:spPr>
        <p:txBody>
          <a:bodyPr>
            <a:normAutofit fontScale="90000"/>
          </a:bodyPr>
          <a:lstStyle/>
          <a:p>
            <a:r>
              <a:rPr lang="en-US" dirty="0"/>
              <a:t>Phone-call pathway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9B7B36-D0F8-D847-86ED-FF4EFA1E8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23815"/>
              </p:ext>
            </p:extLst>
          </p:nvPr>
        </p:nvGraphicFramePr>
        <p:xfrm>
          <a:off x="765820" y="1556792"/>
          <a:ext cx="107291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CADEEB-C1B4-DC45-B125-73770CD556C3}"/>
              </a:ext>
            </a:extLst>
          </p:cNvPr>
          <p:cNvSpPr txBox="1"/>
          <p:nvPr/>
        </p:nvSpPr>
        <p:spPr>
          <a:xfrm>
            <a:off x="3070076" y="2924944"/>
            <a:ext cx="1656184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Inform of potential costs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8BF711-1ADE-4E49-8AE3-4DB737A175D9}"/>
              </a:ext>
            </a:extLst>
          </p:cNvPr>
          <p:cNvCxnSpPr>
            <a:stCxn id="3" idx="2"/>
          </p:cNvCxnSpPr>
          <p:nvPr/>
        </p:nvCxnSpPr>
        <p:spPr>
          <a:xfrm>
            <a:off x="3898168" y="3640033"/>
            <a:ext cx="0" cy="725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1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117195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1144530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59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8596DC-3E6B-AD4D-8EE0-15551D1F7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82" r="21601" b="6551"/>
          <a:stretch/>
        </p:blipFill>
        <p:spPr>
          <a:xfrm>
            <a:off x="476887" y="114428"/>
            <a:ext cx="11218828" cy="671042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7" y="480060"/>
            <a:ext cx="11235050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20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117195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1144530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59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8596DC-3E6B-AD4D-8EE0-15551D1F7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93" t="27107" r="23506" b="21901"/>
          <a:stretch/>
        </p:blipFill>
        <p:spPr>
          <a:xfrm>
            <a:off x="100025" y="802402"/>
            <a:ext cx="12227057" cy="5575538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7" y="480060"/>
            <a:ext cx="11235050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9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117195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1144530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59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0A700D9-5B66-ED4C-9363-C97843F3F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69" t="18858" r="22261" b="8591"/>
          <a:stretch/>
        </p:blipFill>
        <p:spPr>
          <a:xfrm>
            <a:off x="729365" y="174272"/>
            <a:ext cx="10730094" cy="650945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7" y="480060"/>
            <a:ext cx="11235050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117195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1144530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59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0A700D9-5B66-ED4C-9363-C97843F3F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06" t="27044" r="22261" b="24000"/>
          <a:stretch/>
        </p:blipFill>
        <p:spPr>
          <a:xfrm>
            <a:off x="47029" y="480059"/>
            <a:ext cx="12141796" cy="56457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7" y="480060"/>
            <a:ext cx="11235050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02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4D7B-A7CA-7441-8814-47C91D5D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22" y="642594"/>
            <a:ext cx="10055781" cy="1371600"/>
          </a:xfrm>
        </p:spPr>
        <p:txBody>
          <a:bodyPr/>
          <a:lstStyle/>
          <a:p>
            <a:r>
              <a:rPr lang="en-US" dirty="0"/>
              <a:t>Goals … </a:t>
            </a:r>
            <a:r>
              <a:rPr lang="en-US" sz="4400" dirty="0"/>
              <a:t>provisional thoughts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283F-FFE6-1E4F-A6CE-048ABC56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522" y="2103120"/>
            <a:ext cx="10055781" cy="384962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Reduce acute presentations and increase proportion of routine care –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continuity of care for patients – </a:t>
            </a:r>
            <a:endParaRPr lang="en-US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</a:t>
            </a:r>
            <a:r>
              <a:rPr lang="en-US" sz="2800"/>
              <a:t>non face-to-face </a:t>
            </a:r>
            <a:r>
              <a:rPr lang="en-US" sz="2800" dirty="0"/>
              <a:t>services in order to improve local access to health care and advice -</a:t>
            </a:r>
            <a:endParaRPr lang="en-US" sz="2400" dirty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health experience for our local patient population –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sustainability of local health-care provision – </a:t>
            </a:r>
          </a:p>
          <a:p>
            <a:endParaRPr lang="en-US" dirty="0"/>
          </a:p>
        </p:txBody>
      </p:sp>
      <p:pic>
        <p:nvPicPr>
          <p:cNvPr id="5" name="Graphic 4" descr="Smiling face with no fill">
            <a:extLst>
              <a:ext uri="{FF2B5EF4-FFF2-40B4-BE49-F238E27FC236}">
                <a16:creationId xmlns:a16="http://schemas.microsoft.com/office/drawing/2014/main" id="{89620797-81E3-694F-A51F-D3EE77094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6565" y="2386072"/>
            <a:ext cx="692664" cy="692664"/>
          </a:xfrm>
          <a:prstGeom prst="rect">
            <a:avLst/>
          </a:prstGeom>
        </p:spPr>
      </p:pic>
      <p:pic>
        <p:nvPicPr>
          <p:cNvPr id="7" name="Graphic 6" descr="Confused face with no fill">
            <a:extLst>
              <a:ext uri="{FF2B5EF4-FFF2-40B4-BE49-F238E27FC236}">
                <a16:creationId xmlns:a16="http://schemas.microsoft.com/office/drawing/2014/main" id="{7E979AD5-939F-5B48-8B84-8D2B57E26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9229" y="2398400"/>
            <a:ext cx="692664" cy="692664"/>
          </a:xfrm>
          <a:prstGeom prst="rect">
            <a:avLst/>
          </a:prstGeom>
        </p:spPr>
      </p:pic>
      <p:pic>
        <p:nvPicPr>
          <p:cNvPr id="8" name="Graphic 7" descr="Confused face with no fill">
            <a:extLst>
              <a:ext uri="{FF2B5EF4-FFF2-40B4-BE49-F238E27FC236}">
                <a16:creationId xmlns:a16="http://schemas.microsoft.com/office/drawing/2014/main" id="{EA528A48-A339-1F44-9134-69CFF0801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6129" y="2910804"/>
            <a:ext cx="692664" cy="692664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8B180692-037F-8B4F-8C8D-E2C08406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8536" y="3780573"/>
            <a:ext cx="720079" cy="720079"/>
          </a:xfrm>
          <a:prstGeom prst="rect">
            <a:avLst/>
          </a:prstGeom>
        </p:spPr>
      </p:pic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C29BCFDC-1D49-9E48-A8C2-9996E9C8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248" y="4199668"/>
            <a:ext cx="720079" cy="720079"/>
          </a:xfrm>
          <a:prstGeom prst="rect">
            <a:avLst/>
          </a:prstGeom>
        </p:spPr>
      </p:pic>
      <p:pic>
        <p:nvPicPr>
          <p:cNvPr id="11" name="Graphic 10" descr="Confused face with no fill">
            <a:extLst>
              <a:ext uri="{FF2B5EF4-FFF2-40B4-BE49-F238E27FC236}">
                <a16:creationId xmlns:a16="http://schemas.microsoft.com/office/drawing/2014/main" id="{94A07C98-5994-1049-B24D-A4473FA67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8748" y="5290006"/>
            <a:ext cx="662738" cy="662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1B48DA-2C82-1148-B054-3DB36045E6E6}"/>
              </a:ext>
            </a:extLst>
          </p:cNvPr>
          <p:cNvSpPr txBox="1"/>
          <p:nvPr/>
        </p:nvSpPr>
        <p:spPr>
          <a:xfrm>
            <a:off x="8164025" y="3079108"/>
            <a:ext cx="146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yet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D4975-BCA9-7041-9E95-174A08BCFF0E}"/>
              </a:ext>
            </a:extLst>
          </p:cNvPr>
          <p:cNvSpPr txBox="1"/>
          <p:nvPr/>
        </p:nvSpPr>
        <p:spPr>
          <a:xfrm>
            <a:off x="3549500" y="2572515"/>
            <a:ext cx="33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for acute, Not yet for routine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88855-5A41-B648-A666-6441B9BCA7CE}"/>
              </a:ext>
            </a:extLst>
          </p:cNvPr>
          <p:cNvSpPr txBox="1"/>
          <p:nvPr/>
        </p:nvSpPr>
        <p:spPr>
          <a:xfrm>
            <a:off x="6180209" y="4015002"/>
            <a:ext cx="146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definitely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C072C-4E3F-EC4D-8FC4-B6A1F1BF3DA7}"/>
              </a:ext>
            </a:extLst>
          </p:cNvPr>
          <p:cNvSpPr txBox="1"/>
          <p:nvPr/>
        </p:nvSpPr>
        <p:spPr>
          <a:xfrm>
            <a:off x="1764803" y="4829324"/>
            <a:ext cx="424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for urgent care, routine care still not ideal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2AECF-9038-1748-BDCC-D3FE7AEC2AEB}"/>
              </a:ext>
            </a:extLst>
          </p:cNvPr>
          <p:cNvSpPr txBox="1"/>
          <p:nvPr/>
        </p:nvSpPr>
        <p:spPr>
          <a:xfrm>
            <a:off x="9781486" y="5416065"/>
            <a:ext cx="146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Unclear</a:t>
            </a:r>
          </a:p>
        </p:txBody>
      </p:sp>
      <p:pic>
        <p:nvPicPr>
          <p:cNvPr id="18" name="Graphic 17" descr="Confused face with no fill">
            <a:extLst>
              <a:ext uri="{FF2B5EF4-FFF2-40B4-BE49-F238E27FC236}">
                <a16:creationId xmlns:a16="http://schemas.microsoft.com/office/drawing/2014/main" id="{340329AE-B4C3-4448-A488-4E7B0D815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8627" y="4213375"/>
            <a:ext cx="720078" cy="7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441844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697" y="466344"/>
            <a:ext cx="3958321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39C8-45CD-EF40-8E64-AE540C5A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63" y="875324"/>
            <a:ext cx="3535589" cy="509352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8697-527F-1349-A446-E07546B6D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697" y="559477"/>
            <a:ext cx="5645605" cy="54755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1. Would we recommend GP triage if a practice has on-the-day capacity?</a:t>
            </a:r>
          </a:p>
          <a:p>
            <a:pPr lvl="1">
              <a:lnSpc>
                <a:spcPct val="90000"/>
              </a:lnSpc>
            </a:pPr>
            <a:r>
              <a:rPr lang="en-US" sz="2000" i="1" dirty="0"/>
              <a:t>Not in the way that we are doing it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Could use modified version to offer remote service option (using phone and email)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Email or phone book for teleconsultation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Could use modified version of triage to improve continuity of care</a:t>
            </a:r>
          </a:p>
          <a:p>
            <a:pPr lvl="2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2. Do we expect to quit triage when we have more GP’s?</a:t>
            </a:r>
          </a:p>
          <a:p>
            <a:pPr lvl="1">
              <a:lnSpc>
                <a:spcPct val="90000"/>
              </a:lnSpc>
            </a:pPr>
            <a:r>
              <a:rPr lang="en-US" sz="2000" i="1" dirty="0"/>
              <a:t>No … but expect it will look different. 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Cut down time set-aside to phone triage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Increase ratio routine-to-acute appts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Perhaps will increase time available for each triaged appointment</a:t>
            </a:r>
          </a:p>
        </p:txBody>
      </p:sp>
    </p:spTree>
    <p:extLst>
      <p:ext uri="{BB962C8B-B14F-4D97-AF65-F5344CB8AC3E}">
        <p14:creationId xmlns:p14="http://schemas.microsoft.com/office/powerpoint/2010/main" val="118341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441844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697" y="466344"/>
            <a:ext cx="3958321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39C8-45CD-EF40-8E64-AE540C5A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63" y="875324"/>
            <a:ext cx="3535589" cy="509352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8697-527F-1349-A446-E07546B6D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697" y="559477"/>
            <a:ext cx="5645605" cy="5475563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3. Do all GP’s do triage or just some?</a:t>
            </a:r>
          </a:p>
          <a:p>
            <a:pPr lvl="1"/>
            <a:r>
              <a:rPr lang="en-US" sz="2000" i="1" dirty="0"/>
              <a:t>Not involving short-term locums (&lt;1 month) in triage </a:t>
            </a:r>
          </a:p>
          <a:p>
            <a:pPr lvl="2"/>
            <a:r>
              <a:rPr lang="en-US" sz="2000" dirty="0"/>
              <a:t>Don’t know patients</a:t>
            </a:r>
          </a:p>
          <a:p>
            <a:pPr lvl="2"/>
            <a:r>
              <a:rPr lang="en-US" sz="2000" dirty="0"/>
              <a:t>Increased medicolegal risk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r>
              <a:rPr lang="en-US" sz="2000" b="1" dirty="0"/>
              <a:t>4. What role do nurses take who were previously doing </a:t>
            </a:r>
            <a:r>
              <a:rPr lang="en-US" sz="2000" b="1" dirty="0" err="1"/>
              <a:t>acutes</a:t>
            </a:r>
            <a:r>
              <a:rPr lang="en-US" sz="2000" b="1" dirty="0"/>
              <a:t>? </a:t>
            </a:r>
          </a:p>
          <a:p>
            <a:pPr lvl="1"/>
            <a:r>
              <a:rPr lang="en-US" sz="2000" dirty="0"/>
              <a:t>Still doing some triage to cover any patients the GP’s haven’t contacted</a:t>
            </a:r>
          </a:p>
          <a:p>
            <a:pPr lvl="1"/>
            <a:r>
              <a:rPr lang="en-US" sz="2000" dirty="0"/>
              <a:t>Still one valued pathway for triage outcomes</a:t>
            </a:r>
          </a:p>
          <a:p>
            <a:pPr lvl="1"/>
            <a:r>
              <a:rPr lang="en-US" sz="2000" dirty="0"/>
              <a:t>More capacity for chronic care, care planning, CLIC program etc.</a:t>
            </a:r>
          </a:p>
          <a:p>
            <a:pPr lvl="2"/>
            <a:r>
              <a:rPr lang="en-US" sz="1800" dirty="0"/>
              <a:t>Starting to utilize health-care assistants</a:t>
            </a:r>
          </a:p>
        </p:txBody>
      </p:sp>
    </p:spTree>
    <p:extLst>
      <p:ext uri="{BB962C8B-B14F-4D97-AF65-F5344CB8AC3E}">
        <p14:creationId xmlns:p14="http://schemas.microsoft.com/office/powerpoint/2010/main" val="12174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470" y="237744"/>
            <a:ext cx="2925318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990" y="413053"/>
            <a:ext cx="2615520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39C8-45CD-EF40-8E64-AE540C5A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74" y="612843"/>
            <a:ext cx="2476936" cy="149973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2800" dirty="0"/>
              <a:t>Questions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5</a:t>
            </a:r>
            <a:r>
              <a:rPr lang="en-US" sz="2800" dirty="0"/>
              <a:t>. </a:t>
            </a:r>
            <a:r>
              <a:rPr lang="en-US" sz="2400" dirty="0"/>
              <a:t>Is it cost effective?</a:t>
            </a:r>
            <a:endParaRPr lang="en-US" sz="2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7DD3D3-84D9-4037-8493-E894C83D4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74" y="2149813"/>
            <a:ext cx="2311877" cy="4095344"/>
          </a:xfrm>
        </p:spPr>
        <p:txBody>
          <a:bodyPr>
            <a:normAutofit/>
          </a:bodyPr>
          <a:lstStyle/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18 - $700.74/session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19 - $559.15 /session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June 18 - $671.87/session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June 19 – $733.26/session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July 18 - $582.28/session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July 19 - $629.38/session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 18 – $503.8/session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 19 - $601.83/session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8834" y="413053"/>
            <a:ext cx="8209975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247C8E-5699-664B-A965-5DD9F89E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4" t="8866" r="5132" b="10270"/>
          <a:stretch/>
        </p:blipFill>
        <p:spPr>
          <a:xfrm>
            <a:off x="3503756" y="764705"/>
            <a:ext cx="8578340" cy="5480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BB453-6C52-9747-B25E-E729A3EEC768}"/>
              </a:ext>
            </a:extLst>
          </p:cNvPr>
          <p:cNvSpPr txBox="1"/>
          <p:nvPr/>
        </p:nvSpPr>
        <p:spPr>
          <a:xfrm>
            <a:off x="3217235" y="2636912"/>
            <a:ext cx="39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552044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CE55A-474B-42A6-A4A8-29195FB67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1" y="893"/>
            <a:ext cx="12188825" cy="68562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AD733E-8244-E64A-8D0F-38AB17C8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00" y="1556792"/>
            <a:ext cx="3161140" cy="1645491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24484-5880-B041-B07D-853A749A1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85" y="3202283"/>
            <a:ext cx="6836878" cy="3368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2245" indent="-182245"/>
            <a:r>
              <a:rPr lang="en-GB" sz="2800" dirty="0"/>
              <a:t>Struggling with increasing acute GP demands</a:t>
            </a:r>
            <a:endParaRPr lang="en-US"/>
          </a:p>
          <a:p>
            <a:pPr marL="182245" indent="-182245"/>
            <a:r>
              <a:rPr lang="en-GB" sz="2800" dirty="0"/>
              <a:t>Delays in routine appts adding to acute issues</a:t>
            </a:r>
          </a:p>
          <a:p>
            <a:pPr marL="182245" indent="-182245"/>
            <a:r>
              <a:rPr lang="en-GB" sz="2800" dirty="0"/>
              <a:t>Increasing “walk-in” patients</a:t>
            </a:r>
          </a:p>
          <a:p>
            <a:pPr marL="182245" indent="-182245"/>
            <a:r>
              <a:rPr lang="en-GB" sz="2800" dirty="0"/>
              <a:t>Reduced continuity of care due to different GP’s doing “acute Dr role” different days</a:t>
            </a:r>
          </a:p>
        </p:txBody>
      </p:sp>
    </p:spTree>
    <p:extLst>
      <p:ext uri="{BB962C8B-B14F-4D97-AF65-F5344CB8AC3E}">
        <p14:creationId xmlns:p14="http://schemas.microsoft.com/office/powerpoint/2010/main" val="191748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441844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697" y="466344"/>
            <a:ext cx="3958321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39C8-45CD-EF40-8E64-AE540C5A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63" y="875324"/>
            <a:ext cx="3535589" cy="50935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8697-527F-1349-A446-E07546B6D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448" y="548680"/>
            <a:ext cx="7089743" cy="6024120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6. Is it safe?  What happens if I feel I need to see the patient?</a:t>
            </a:r>
          </a:p>
          <a:p>
            <a:pPr lvl="1"/>
            <a:r>
              <a:rPr lang="en-US" sz="2000" i="1" dirty="0"/>
              <a:t>If you don’t feel comfortable dealing with condition remotely then see the patient</a:t>
            </a:r>
            <a:r>
              <a:rPr lang="en-US" sz="2000" dirty="0"/>
              <a:t> </a:t>
            </a:r>
            <a:r>
              <a:rPr lang="en-US" sz="2000" i="1" dirty="0"/>
              <a:t>or arrange for patient to be seen</a:t>
            </a:r>
          </a:p>
          <a:p>
            <a:pPr lvl="2"/>
            <a:r>
              <a:rPr lang="en-US" sz="1800" dirty="0"/>
              <a:t>Definitely significant minority of patients initially treated remotely who later need review</a:t>
            </a:r>
          </a:p>
          <a:p>
            <a:pPr lvl="3"/>
            <a:r>
              <a:rPr lang="en-US" sz="1700" dirty="0"/>
              <a:t>Feels like reducing proportion as GP’s gain skill</a:t>
            </a:r>
          </a:p>
          <a:p>
            <a:pPr lvl="2"/>
            <a:r>
              <a:rPr lang="en-US" sz="1800" dirty="0"/>
              <a:t>Not aware of any cases yet that have had a bad outcome</a:t>
            </a:r>
          </a:p>
          <a:p>
            <a:pPr marL="548476" lvl="2" indent="0">
              <a:buNone/>
            </a:pPr>
            <a:endParaRPr lang="en-US" sz="2000" dirty="0"/>
          </a:p>
          <a:p>
            <a:r>
              <a:rPr lang="en-US" sz="2000" b="1" dirty="0"/>
              <a:t>7. How to engage GP’s to understand the value to patients of GP triage?</a:t>
            </a:r>
          </a:p>
          <a:p>
            <a:pPr lvl="1"/>
            <a:r>
              <a:rPr lang="en-US" sz="1801" i="1" dirty="0"/>
              <a:t>????   </a:t>
            </a:r>
            <a:r>
              <a:rPr lang="en-US" sz="3600" dirty="0"/>
              <a:t>🤔</a:t>
            </a:r>
          </a:p>
          <a:p>
            <a:pPr lvl="2"/>
            <a:r>
              <a:rPr lang="en-US" sz="1800" dirty="0"/>
              <a:t>Consider own expectations around urgent access to care and advice, and how your practice could facilitate that ideal</a:t>
            </a:r>
            <a:endParaRPr lang="en-US" sz="2000" dirty="0"/>
          </a:p>
          <a:p>
            <a:pPr lvl="2"/>
            <a:r>
              <a:rPr lang="en-US" sz="1800" dirty="0"/>
              <a:t>Patient feedback about experience of navigating health system</a:t>
            </a:r>
          </a:p>
          <a:p>
            <a:pPr lvl="2"/>
            <a:r>
              <a:rPr lang="en-US" sz="1800" dirty="0"/>
              <a:t>Trial a version that seems appropriate to your situation</a:t>
            </a:r>
          </a:p>
          <a:p>
            <a:pPr lvl="3"/>
            <a:r>
              <a:rPr lang="en-US" sz="1800" dirty="0"/>
              <a:t>Seeing the value comes with experience of it</a:t>
            </a:r>
          </a:p>
        </p:txBody>
      </p:sp>
    </p:spTree>
    <p:extLst>
      <p:ext uri="{BB962C8B-B14F-4D97-AF65-F5344CB8AC3E}">
        <p14:creationId xmlns:p14="http://schemas.microsoft.com/office/powerpoint/2010/main" val="37926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95000"/>
              </a:schemeClr>
              <a:schemeClr val="bg1">
                <a:shade val="92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55ABF-213F-4B65-8B7E-1ED8609F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161" y="945072"/>
            <a:ext cx="10336437" cy="4055144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B4189-B5C4-45EA-AFC5-6739032B8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343" y="1107268"/>
            <a:ext cx="10010072" cy="3730752"/>
          </a:xfrm>
          <a:prstGeom prst="rect">
            <a:avLst/>
          </a:prstGeom>
          <a:solidFill>
            <a:schemeClr val="accent1"/>
          </a:solidFill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871CBB-0037-2143-B70C-FF6311E14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30" y="1438093"/>
            <a:ext cx="9422498" cy="3069103"/>
          </a:xfrm>
        </p:spPr>
        <p:txBody>
          <a:bodyPr>
            <a:normAutofit/>
          </a:bodyPr>
          <a:lstStyle/>
          <a:p>
            <a:pPr algn="l"/>
            <a:r>
              <a:rPr lang="zh-CN" altLang="en-US" sz="8800" dirty="0">
                <a:solidFill>
                  <a:srgbClr val="FFFFFF"/>
                </a:solidFill>
              </a:rPr>
              <a:t>摸石过河</a:t>
            </a:r>
            <a:endParaRPr lang="en-US" sz="8800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063154-4C15-E34A-BC3F-7DAE8D797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993" y="5232126"/>
            <a:ext cx="9366774" cy="8704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cross the river by feeling the stones</a:t>
            </a:r>
          </a:p>
        </p:txBody>
      </p:sp>
      <p:pic>
        <p:nvPicPr>
          <p:cNvPr id="3" name="Picture 2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84E1C9EE-28BC-DA43-93D1-E427F389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14" y="1928485"/>
            <a:ext cx="4175914" cy="23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4D7B-A7CA-7441-8814-47C91D5D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283F-FFE6-1E4F-A6CE-048ABC56F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Reduce acute presentations  and increase proportion of routine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continuity of care for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non-face-to-face services in order to improve local access to health care and advice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health experience for our local patient population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Improve sustainability of local health-care provision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441844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32690-D791-F34D-9367-2F557B12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59" y="559477"/>
            <a:ext cx="376422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41212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CF9F55-1DD6-4C45-9013-DF9301A06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760350"/>
              </p:ext>
            </p:extLst>
          </p:nvPr>
        </p:nvGraphicFramePr>
        <p:xfrm>
          <a:off x="5476697" y="800947"/>
          <a:ext cx="5904643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156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19991-A646-7548-976B-0954449C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22" y="473238"/>
            <a:ext cx="10055780" cy="698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45A9E4-8BBC-4C52-88AB-0AE2911BAA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853779"/>
              </p:ext>
            </p:extLst>
          </p:nvPr>
        </p:nvGraphicFramePr>
        <p:xfrm>
          <a:off x="1066522" y="1052736"/>
          <a:ext cx="10055780" cy="4982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450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7CBD-67B6-8D4C-A60E-6E62BBAB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Teething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B3F76-AC1B-3945-8F06-F4386E8A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522" y="1772816"/>
            <a:ext cx="10055781" cy="4442590"/>
          </a:xfrm>
        </p:spPr>
        <p:txBody>
          <a:bodyPr>
            <a:normAutofit/>
          </a:bodyPr>
          <a:lstStyle/>
          <a:p>
            <a:r>
              <a:rPr lang="en-US" sz="2400" dirty="0"/>
              <a:t>Telephones</a:t>
            </a:r>
          </a:p>
          <a:p>
            <a:pPr lvl="1"/>
            <a:r>
              <a:rPr lang="en-US" sz="2400" dirty="0"/>
              <a:t>Need to have sufficient lines in and out of practice to be able to call on</a:t>
            </a:r>
          </a:p>
          <a:p>
            <a:r>
              <a:rPr lang="en-US" sz="2400" dirty="0"/>
              <a:t>Booking slots for acute patients</a:t>
            </a:r>
          </a:p>
          <a:p>
            <a:pPr lvl="1"/>
            <a:r>
              <a:rPr lang="en-US" sz="2400" dirty="0"/>
              <a:t>How to balance need for early appts with need to manage patients ringing/presenting at end of sessions</a:t>
            </a:r>
          </a:p>
          <a:p>
            <a:pPr lvl="2"/>
            <a:r>
              <a:rPr lang="en-US" sz="2000" dirty="0"/>
              <a:t>Staggered Triage slots</a:t>
            </a:r>
          </a:p>
          <a:p>
            <a:pPr lvl="2"/>
            <a:r>
              <a:rPr lang="en-US" sz="2000" dirty="0"/>
              <a:t>Acute Admin slots</a:t>
            </a:r>
          </a:p>
          <a:p>
            <a:r>
              <a:rPr lang="en-US" sz="2400" dirty="0"/>
              <a:t>How to share the workload – some manage phone triage better than others</a:t>
            </a:r>
          </a:p>
          <a:p>
            <a:r>
              <a:rPr lang="en-US" sz="2400" dirty="0"/>
              <a:t>How to manage costs</a:t>
            </a:r>
          </a:p>
          <a:p>
            <a:r>
              <a:rPr lang="en-US" sz="2400" dirty="0"/>
              <a:t>How to cope with varying call numbers on different days (not easy!)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349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esearch">
            <a:extLst>
              <a:ext uri="{FF2B5EF4-FFF2-40B4-BE49-F238E27FC236}">
                <a16:creationId xmlns:a16="http://schemas.microsoft.com/office/drawing/2014/main" id="{5B9D5A94-2009-8640-8FF0-4257A5A5A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492" y="1768967"/>
            <a:ext cx="3321256" cy="33212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495" y="237744"/>
            <a:ext cx="7650985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045" y="393365"/>
            <a:ext cx="7327060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C4838-54D0-1246-B62F-D42BD3D1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79" y="642593"/>
            <a:ext cx="6280292" cy="1744183"/>
          </a:xfrm>
        </p:spPr>
        <p:txBody>
          <a:bodyPr>
            <a:normAutofit/>
          </a:bodyPr>
          <a:lstStyle/>
          <a:p>
            <a:r>
              <a:rPr lang="en-US" dirty="0"/>
              <a:t>What has worked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7735-4A12-3441-B9A2-B731E1FD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79" y="1988840"/>
            <a:ext cx="6280292" cy="4046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Patients appreciate being called by GP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Significant proportions of our patients are being managed without needing to be seen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Having a “Day nurse” who can assess those who need assurance or further clarification of presenting problem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Often children with URTI’s,  “flu-like” adults </a:t>
            </a:r>
            <a:r>
              <a:rPr lang="en-US" sz="1700" dirty="0" err="1"/>
              <a:t>etc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Having different amounts of triage on different days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Monday load is significantly more than other days</a:t>
            </a:r>
          </a:p>
          <a:p>
            <a:pPr>
              <a:lnSpc>
                <a:spcPct val="90000"/>
              </a:lnSpc>
            </a:pPr>
            <a:r>
              <a:rPr lang="en-US" sz="1899" dirty="0"/>
              <a:t>Having 30 min triage slots rather than 15 min slots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Short times feel pressured and like an interruption</a:t>
            </a:r>
          </a:p>
          <a:p>
            <a:pPr lvl="1"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Having 24/48 </a:t>
            </a:r>
            <a:r>
              <a:rPr lang="en-US" sz="1700" dirty="0" err="1"/>
              <a:t>hr</a:t>
            </a:r>
            <a:r>
              <a:rPr lang="en-US" sz="1700" dirty="0"/>
              <a:t> appointments available for urgent but not acute appts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85430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349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esearch">
            <a:extLst>
              <a:ext uri="{FF2B5EF4-FFF2-40B4-BE49-F238E27FC236}">
                <a16:creationId xmlns:a16="http://schemas.microsoft.com/office/drawing/2014/main" id="{5B9D5A94-2009-8640-8FF0-4257A5A5A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492" y="1768967"/>
            <a:ext cx="3321256" cy="33212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495" y="237744"/>
            <a:ext cx="7650985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045" y="393365"/>
            <a:ext cx="7327060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C4838-54D0-1246-B62F-D42BD3D1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79" y="642593"/>
            <a:ext cx="6280292" cy="1744183"/>
          </a:xfrm>
        </p:spPr>
        <p:txBody>
          <a:bodyPr>
            <a:normAutofit/>
          </a:bodyPr>
          <a:lstStyle/>
          <a:p>
            <a:r>
              <a:rPr lang="en-US" dirty="0"/>
              <a:t>Ongoing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7735-4A12-3441-B9A2-B731E1FD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79" y="1916832"/>
            <a:ext cx="6595254" cy="4535806"/>
          </a:xfrm>
        </p:spPr>
        <p:txBody>
          <a:bodyPr>
            <a:normAutofit/>
          </a:bodyPr>
          <a:lstStyle/>
          <a:p>
            <a:r>
              <a:rPr lang="en-US" dirty="0"/>
              <a:t>Differences in triage capacity</a:t>
            </a:r>
          </a:p>
          <a:p>
            <a:pPr lvl="1"/>
            <a:r>
              <a:rPr lang="en-US" dirty="0"/>
              <a:t>Challenge of keeping this service to triage and not getting caught up in consultation mode</a:t>
            </a:r>
          </a:p>
          <a:p>
            <a:pPr lvl="1"/>
            <a:r>
              <a:rPr lang="en-US" dirty="0"/>
              <a:t>Challenge of protecting phone-time when running late</a:t>
            </a:r>
          </a:p>
          <a:p>
            <a:r>
              <a:rPr lang="en-US" dirty="0"/>
              <a:t>ACC related medical certificates</a:t>
            </a:r>
          </a:p>
          <a:p>
            <a:r>
              <a:rPr lang="en-US" dirty="0"/>
              <a:t>Still short-staffed – limit to how much extra capacity can be created</a:t>
            </a:r>
          </a:p>
          <a:p>
            <a:r>
              <a:rPr lang="en-US" dirty="0"/>
              <a:t>Continuity of care – teams don’t work so well with small numbers and multiple part-time staff</a:t>
            </a:r>
          </a:p>
          <a:p>
            <a:r>
              <a:rPr lang="en-US" dirty="0"/>
              <a:t>Keeping some capacity to deal with “other” things 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 Urgent </a:t>
            </a:r>
            <a:r>
              <a:rPr lang="en-US" dirty="0" err="1"/>
              <a:t>resthome</a:t>
            </a:r>
            <a:r>
              <a:rPr lang="en-US" dirty="0"/>
              <a:t>/home visits</a:t>
            </a:r>
          </a:p>
          <a:p>
            <a:pPr lvl="1"/>
            <a:r>
              <a:rPr lang="en-US" dirty="0"/>
              <a:t>Availability to support nurses where they need Dr input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46467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34" y="237744"/>
            <a:ext cx="117195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9" y="374904"/>
            <a:ext cx="1144530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AF00B4-768B-0745-A091-4264D27F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736" y="727627"/>
            <a:ext cx="495626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/>
              <a:t>Current process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646" y="721224"/>
            <a:ext cx="5365766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986" y="892220"/>
            <a:ext cx="5053201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E9ABA6-2383-7348-85E9-73B740743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7736" y="2538919"/>
            <a:ext cx="4956263" cy="349612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/>
            <a:r>
              <a:rPr lang="en-US" dirty="0"/>
              <a:t>Staggered GP phone times</a:t>
            </a:r>
          </a:p>
          <a:p>
            <a:pPr indent="-182880" defTabSz="914400"/>
            <a:r>
              <a:rPr lang="en-US" dirty="0"/>
              <a:t>Monday mornings have increased triage relative to Tue-Fri (120-150 min </a:t>
            </a:r>
            <a:r>
              <a:rPr lang="en-US" dirty="0" err="1"/>
              <a:t>cf</a:t>
            </a:r>
            <a:r>
              <a:rPr lang="en-US" dirty="0"/>
              <a:t> 90 min)</a:t>
            </a:r>
          </a:p>
          <a:p>
            <a:pPr indent="-182880" defTabSz="914400"/>
            <a:r>
              <a:rPr lang="en-US" dirty="0"/>
              <a:t>Phone-call solutions:</a:t>
            </a:r>
          </a:p>
          <a:p>
            <a:pPr lvl="1" indent="-182880" defTabSz="914400"/>
            <a:r>
              <a:rPr lang="en-US" dirty="0"/>
              <a:t>See GP on day</a:t>
            </a:r>
          </a:p>
          <a:p>
            <a:pPr lvl="1" indent="-182880" defTabSz="914400"/>
            <a:r>
              <a:rPr lang="en-US" dirty="0"/>
              <a:t>See Nurse on day</a:t>
            </a:r>
          </a:p>
          <a:p>
            <a:pPr lvl="1" indent="-182880" defTabSz="914400"/>
            <a:r>
              <a:rPr lang="en-US" dirty="0"/>
              <a:t>Future appointment</a:t>
            </a:r>
          </a:p>
          <a:p>
            <a:pPr lvl="1" indent="-182880" defTabSz="914400"/>
            <a:r>
              <a:rPr lang="en-US" dirty="0"/>
              <a:t>Recommend alternative Healthcare option</a:t>
            </a:r>
          </a:p>
          <a:p>
            <a:pPr lvl="1" indent="-182880" defTabSz="914400"/>
            <a:r>
              <a:rPr lang="en-US" dirty="0"/>
              <a:t>Script/Medical certificate</a:t>
            </a:r>
          </a:p>
          <a:p>
            <a:pPr lvl="1" indent="-182880" defTabSz="914400"/>
            <a:r>
              <a:rPr lang="en-US" dirty="0"/>
              <a:t>Advice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D026BE9-DE81-264B-88CD-32D1B0A4251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190678"/>
              </p:ext>
            </p:extLst>
          </p:nvPr>
        </p:nvGraphicFramePr>
        <p:xfrm>
          <a:off x="1047000" y="1248373"/>
          <a:ext cx="1955695" cy="4734765"/>
        </p:xfrm>
        <a:graphic>
          <a:graphicData uri="http://schemas.openxmlformats.org/drawingml/2006/table">
            <a:tbl>
              <a:tblPr/>
              <a:tblGrid>
                <a:gridCol w="391139">
                  <a:extLst>
                    <a:ext uri="{9D8B030D-6E8A-4147-A177-3AD203B41FA5}">
                      <a16:colId xmlns:a16="http://schemas.microsoft.com/office/drawing/2014/main" val="3509137833"/>
                    </a:ext>
                  </a:extLst>
                </a:gridCol>
                <a:gridCol w="391139">
                  <a:extLst>
                    <a:ext uri="{9D8B030D-6E8A-4147-A177-3AD203B41FA5}">
                      <a16:colId xmlns:a16="http://schemas.microsoft.com/office/drawing/2014/main" val="3479188266"/>
                    </a:ext>
                  </a:extLst>
                </a:gridCol>
                <a:gridCol w="391139">
                  <a:extLst>
                    <a:ext uri="{9D8B030D-6E8A-4147-A177-3AD203B41FA5}">
                      <a16:colId xmlns:a16="http://schemas.microsoft.com/office/drawing/2014/main" val="2038829961"/>
                    </a:ext>
                  </a:extLst>
                </a:gridCol>
                <a:gridCol w="391139">
                  <a:extLst>
                    <a:ext uri="{9D8B030D-6E8A-4147-A177-3AD203B41FA5}">
                      <a16:colId xmlns:a16="http://schemas.microsoft.com/office/drawing/2014/main" val="2609894465"/>
                    </a:ext>
                  </a:extLst>
                </a:gridCol>
                <a:gridCol w="391139">
                  <a:extLst>
                    <a:ext uri="{9D8B030D-6E8A-4147-A177-3AD203B41FA5}">
                      <a16:colId xmlns:a16="http://schemas.microsoft.com/office/drawing/2014/main" val="2582918139"/>
                    </a:ext>
                  </a:extLst>
                </a:gridCol>
              </a:tblGrid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GP1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GP2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GP3</a:t>
                      </a:r>
                      <a:endParaRPr lang="en-NZ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 dirty="0">
                          <a:effectLst/>
                          <a:latin typeface="Arial" panose="020B0604020202020204" pitchFamily="34" charset="0"/>
                        </a:rPr>
                        <a:t>GP4</a:t>
                      </a: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348572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920706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418540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NZ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273726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39141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930</a:t>
                      </a:r>
                      <a:endParaRPr lang="en-NZ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440309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601352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884706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13055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709368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757202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94527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18041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73902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1590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960607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162928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943775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401814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404911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823107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2698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820277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116238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7297"/>
                  </a:ext>
                </a:extLst>
              </a:tr>
              <a:tr h="9721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375161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178106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845165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63735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006308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1630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926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1645</a:t>
                      </a:r>
                      <a:endParaRPr lang="en-NZ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36284"/>
                  </a:ext>
                </a:extLst>
              </a:tr>
              <a:tr h="1127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</a:t>
                      </a:r>
                      <a:endParaRPr lang="en-NZ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N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133447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AC405235-3C61-E647-A255-258EF9405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96131"/>
              </p:ext>
            </p:extLst>
          </p:nvPr>
        </p:nvGraphicFramePr>
        <p:xfrm>
          <a:off x="3862164" y="1208979"/>
          <a:ext cx="1955696" cy="4774159"/>
        </p:xfrm>
        <a:graphic>
          <a:graphicData uri="http://schemas.openxmlformats.org/drawingml/2006/table">
            <a:tbl>
              <a:tblPr/>
              <a:tblGrid>
                <a:gridCol w="488924">
                  <a:extLst>
                    <a:ext uri="{9D8B030D-6E8A-4147-A177-3AD203B41FA5}">
                      <a16:colId xmlns:a16="http://schemas.microsoft.com/office/drawing/2014/main" val="3509137833"/>
                    </a:ext>
                  </a:extLst>
                </a:gridCol>
                <a:gridCol w="488924">
                  <a:extLst>
                    <a:ext uri="{9D8B030D-6E8A-4147-A177-3AD203B41FA5}">
                      <a16:colId xmlns:a16="http://schemas.microsoft.com/office/drawing/2014/main" val="3479188266"/>
                    </a:ext>
                  </a:extLst>
                </a:gridCol>
                <a:gridCol w="488924">
                  <a:extLst>
                    <a:ext uri="{9D8B030D-6E8A-4147-A177-3AD203B41FA5}">
                      <a16:colId xmlns:a16="http://schemas.microsoft.com/office/drawing/2014/main" val="2038829961"/>
                    </a:ext>
                  </a:extLst>
                </a:gridCol>
                <a:gridCol w="488924">
                  <a:extLst>
                    <a:ext uri="{9D8B030D-6E8A-4147-A177-3AD203B41FA5}">
                      <a16:colId xmlns:a16="http://schemas.microsoft.com/office/drawing/2014/main" val="2609894465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GP1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GP2</a:t>
                      </a:r>
                      <a:endParaRPr lang="en-NZ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GP3</a:t>
                      </a:r>
                      <a:endParaRPr lang="en-NZ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348572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920706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418540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NZ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273726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039141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440309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601352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884706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1015</a:t>
                      </a:r>
                      <a:endParaRPr lang="en-NZ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13055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70936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757202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94527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18041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73902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1590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960607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16292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943775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401814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404911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823107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269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820277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11623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7297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375161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178106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845165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63735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00630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1630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926368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1645</a:t>
                      </a:r>
                      <a:endParaRPr lang="en-NZ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36284"/>
                  </a:ext>
                </a:extLst>
              </a:tr>
              <a:tr h="1439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</a:t>
                      </a:r>
                      <a:endParaRPr lang="en-NZ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5" marR="5625" marT="56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1334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5B0B7FF-64EE-A745-8386-6D6F9C173B77}"/>
              </a:ext>
            </a:extLst>
          </p:cNvPr>
          <p:cNvSpPr txBox="1"/>
          <p:nvPr/>
        </p:nvSpPr>
        <p:spPr>
          <a:xfrm>
            <a:off x="1300141" y="8922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38D1A-056B-C149-B8E1-333C94F7260C}"/>
              </a:ext>
            </a:extLst>
          </p:cNvPr>
          <p:cNvSpPr txBox="1"/>
          <p:nvPr/>
        </p:nvSpPr>
        <p:spPr>
          <a:xfrm>
            <a:off x="4222204" y="8922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TUE-FRI	</a:t>
            </a:r>
          </a:p>
        </p:txBody>
      </p:sp>
    </p:spTree>
    <p:extLst>
      <p:ext uri="{BB962C8B-B14F-4D97-AF65-F5344CB8AC3E}">
        <p14:creationId xmlns:p14="http://schemas.microsoft.com/office/powerpoint/2010/main" val="15468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2A41"/>
      </a:dk2>
      <a:lt2>
        <a:srgbClr val="E2E8E4"/>
      </a:lt2>
      <a:accent1>
        <a:srgbClr val="DD3397"/>
      </a:accent1>
      <a:accent2>
        <a:srgbClr val="CA21CB"/>
      </a:accent2>
      <a:accent3>
        <a:srgbClr val="9533DD"/>
      </a:accent3>
      <a:accent4>
        <a:srgbClr val="563FD2"/>
      </a:accent4>
      <a:accent5>
        <a:srgbClr val="335FDD"/>
      </a:accent5>
      <a:accent6>
        <a:srgbClr val="2194CB"/>
      </a:accent6>
      <a:hlink>
        <a:srgbClr val="616BCA"/>
      </a:hlink>
      <a:folHlink>
        <a:srgbClr val="7F7F7F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24"/>
      </a:dk2>
      <a:lt2>
        <a:srgbClr val="E4E2E8"/>
      </a:lt2>
      <a:accent1>
        <a:srgbClr val="87AB36"/>
      </a:accent1>
      <a:accent2>
        <a:srgbClr val="AFA02C"/>
      </a:accent2>
      <a:accent3>
        <a:srgbClr val="CE8441"/>
      </a:accent3>
      <a:accent4>
        <a:srgbClr val="BD3830"/>
      </a:accent4>
      <a:accent5>
        <a:srgbClr val="CE4174"/>
      </a:accent5>
      <a:accent6>
        <a:srgbClr val="BD309D"/>
      </a:accent6>
      <a:hlink>
        <a:srgbClr val="8464CB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CE4520D6F3469B020C8501506770" ma:contentTypeVersion="14" ma:contentTypeDescription="Create a new document." ma:contentTypeScope="" ma:versionID="e10718081a6bee55ec794f318549e375">
  <xsd:schema xmlns:xsd="http://www.w3.org/2001/XMLSchema" xmlns:xs="http://www.w3.org/2001/XMLSchema" xmlns:p="http://schemas.microsoft.com/office/2006/metadata/properties" xmlns:ns1="http://schemas.microsoft.com/sharepoint/v3" xmlns:ns2="662774e8-ceb8-4889-889a-aa8b0aa1d1db" xmlns:ns3="9f0e7999-c8ed-4616-b0a4-fece3b66517b" targetNamespace="http://schemas.microsoft.com/office/2006/metadata/properties" ma:root="true" ma:fieldsID="8064651da9f971ba128248e9d2024f4e" ns1:_="" ns2:_="" ns3:_="">
    <xsd:import namespace="http://schemas.microsoft.com/sharepoint/v3"/>
    <xsd:import namespace="662774e8-ceb8-4889-889a-aa8b0aa1d1db"/>
    <xsd:import namespace="9f0e7999-c8ed-4616-b0a4-fece3b6651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774e8-ceb8-4889-889a-aa8b0aa1d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e7999-c8ed-4616-b0a4-fece3b6651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20E13-D325-4A9E-AA7A-0D1409275EB9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a4f35948-e619-41b3-aa29-22878b09cfd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0262f94-9f35-4ac3-9a90-690165a166b7"/>
  </ds:schemaRefs>
</ds:datastoreItem>
</file>

<file path=customXml/itemProps2.xml><?xml version="1.0" encoding="utf-8"?>
<ds:datastoreItem xmlns:ds="http://schemas.openxmlformats.org/officeDocument/2006/customXml" ds:itemID="{3E133A03-FDDD-499D-A9CA-7A9A8C349135}"/>
</file>

<file path=customXml/itemProps3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1377</Words>
  <Application>Microsoft Office PowerPoint</Application>
  <PresentationFormat>Custom</PresentationFormat>
  <Paragraphs>436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Calisto MT</vt:lpstr>
      <vt:lpstr>Franklin Gothic Medium</vt:lpstr>
      <vt:lpstr>Garamond</vt:lpstr>
      <vt:lpstr>Wingdings 2</vt:lpstr>
      <vt:lpstr>SlateVTI</vt:lpstr>
      <vt:lpstr>SavonVTI</vt:lpstr>
      <vt:lpstr>GP Triage</vt:lpstr>
      <vt:lpstr>Background</vt:lpstr>
      <vt:lpstr>Goals</vt:lpstr>
      <vt:lpstr>Context</vt:lpstr>
      <vt:lpstr>Process</vt:lpstr>
      <vt:lpstr>Teething issues</vt:lpstr>
      <vt:lpstr>What has worked well</vt:lpstr>
      <vt:lpstr>Ongoing Challenges</vt:lpstr>
      <vt:lpstr>Current process</vt:lpstr>
      <vt:lpstr>Template examples</vt:lpstr>
      <vt:lpstr>Phone-call pathway</vt:lpstr>
      <vt:lpstr>PowerPoint Presentation</vt:lpstr>
      <vt:lpstr>PowerPoint Presentation</vt:lpstr>
      <vt:lpstr>PowerPoint Presentation</vt:lpstr>
      <vt:lpstr>PowerPoint Presentation</vt:lpstr>
      <vt:lpstr>Goals … provisional thoughts</vt:lpstr>
      <vt:lpstr>Questions</vt:lpstr>
      <vt:lpstr>Questions</vt:lpstr>
      <vt:lpstr>Questions  5. Is it cost effective?</vt:lpstr>
      <vt:lpstr>Questions</vt:lpstr>
      <vt:lpstr>摸石过河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 Triage</dc:title>
  <dc:creator>Andrew 尤恩</dc:creator>
  <cp:lastModifiedBy>Kirsten Kyle</cp:lastModifiedBy>
  <cp:revision>1</cp:revision>
  <dcterms:created xsi:type="dcterms:W3CDTF">2019-09-18T09:06:01Z</dcterms:created>
  <dcterms:modified xsi:type="dcterms:W3CDTF">2020-11-09T01:02:59Z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0x01010067F4CE4520D6F3469B020C8501506770</vt:lpwstr>
  </property>
</Properties>
</file>