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1" r:id="rId2"/>
    <p:sldId id="256" r:id="rId3"/>
    <p:sldId id="258" r:id="rId4"/>
    <p:sldId id="257" r:id="rId5"/>
    <p:sldId id="260" r:id="rId6"/>
    <p:sldId id="263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1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4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236173-DBC9-4CEC-9572-C0AF5F0D8F3D}" type="datetimeFigureOut">
              <a:rPr lang="en-NZ" smtClean="0"/>
              <a:t>9/11/2020</a:t>
            </a:fld>
            <a:endParaRPr lang="en-NZ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E9BE9-263A-4C30-BB66-CBAF569BE593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937850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E9BE9-263A-4C30-BB66-CBAF569BE593}" type="slidenum">
              <a:rPr lang="en-NZ" smtClean="0"/>
              <a:t>1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483011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3E892-5352-4AA3-930D-1393E9136F01}" type="datetime1">
              <a:rPr lang="en-NZ" smtClean="0"/>
              <a:t>9/11/2020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F41C2-2ACF-4E8B-ACB8-FF6E3CC1E0A2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08789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193EB-CE36-4436-AB74-E53FC44EAFEA}" type="datetime1">
              <a:rPr lang="en-NZ" smtClean="0"/>
              <a:t>9/11/2020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F41C2-2ACF-4E8B-ACB8-FF6E3CC1E0A2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28884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6A34E-AD87-4379-B960-1A7663FBAE80}" type="datetime1">
              <a:rPr lang="en-NZ" smtClean="0"/>
              <a:t>9/11/2020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F41C2-2ACF-4E8B-ACB8-FF6E3CC1E0A2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720654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9A45-ECE5-4A7D-8D5E-8C8195DE26A0}" type="datetime1">
              <a:rPr lang="en-NZ" smtClean="0"/>
              <a:t>9/11/2020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F41C2-2ACF-4E8B-ACB8-FF6E3CC1E0A2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252972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52D87-4099-42CB-A395-75E60CBA8C00}" type="datetime1">
              <a:rPr lang="en-NZ" smtClean="0"/>
              <a:t>9/11/2020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F41C2-2ACF-4E8B-ACB8-FF6E3CC1E0A2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72735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EFADA-BACA-484A-8B1F-F7F00B5505E8}" type="datetime1">
              <a:rPr lang="en-NZ" smtClean="0"/>
              <a:t>9/11/2020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F41C2-2ACF-4E8B-ACB8-FF6E3CC1E0A2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23528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AD2DE-9D45-4F68-9CCB-25D28F9D5258}" type="datetime1">
              <a:rPr lang="en-NZ" smtClean="0"/>
              <a:t>9/11/2020</a:t>
            </a:fld>
            <a:endParaRPr lang="en-N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F41C2-2ACF-4E8B-ACB8-FF6E3CC1E0A2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63695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E6979-DE28-4035-BB85-CD51F78931A4}" type="datetime1">
              <a:rPr lang="en-NZ" smtClean="0"/>
              <a:t>9/11/2020</a:t>
            </a:fld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F41C2-2ACF-4E8B-ACB8-FF6E3CC1E0A2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153210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93E06-8144-46C0-8EDF-CC20E02BDB5E}" type="datetime1">
              <a:rPr lang="en-NZ" smtClean="0"/>
              <a:t>9/11/2020</a:t>
            </a:fld>
            <a:endParaRPr lang="en-N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F41C2-2ACF-4E8B-ACB8-FF6E3CC1E0A2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222702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F703B-0D99-4078-8B26-F9C876D9D3CD}" type="datetime1">
              <a:rPr lang="en-NZ" smtClean="0"/>
              <a:t>9/11/2020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F41C2-2ACF-4E8B-ACB8-FF6E3CC1E0A2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48024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2D18A-42A3-40C3-A387-C3BB5A7A93FE}" type="datetime1">
              <a:rPr lang="en-NZ" smtClean="0"/>
              <a:t>9/11/2020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F41C2-2ACF-4E8B-ACB8-FF6E3CC1E0A2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00719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47B3A-6CE3-49A5-A7A9-6798FCA18F77}" type="datetime1">
              <a:rPr lang="en-NZ" smtClean="0"/>
              <a:t>9/11/2020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F41C2-2ACF-4E8B-ACB8-FF6E3CC1E0A2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287654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3704" y="358445"/>
            <a:ext cx="9144000" cy="2014023"/>
          </a:xfrm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NZ" dirty="0">
                <a:solidFill>
                  <a:schemeClr val="accent1">
                    <a:lumMod val="75000"/>
                  </a:schemeClr>
                </a:solidFill>
              </a:rPr>
              <a:t>Insert Surgery Name </a:t>
            </a:r>
            <a:br>
              <a:rPr lang="en-NZ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NZ" sz="4400" dirty="0">
                <a:solidFill>
                  <a:schemeClr val="accent1">
                    <a:lumMod val="75000"/>
                  </a:schemeClr>
                </a:solidFill>
              </a:rPr>
              <a:t>Standardised Consult Room Drawers/Trolleys/Shelf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4332" y="3745811"/>
            <a:ext cx="9144000" cy="165576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3200" dirty="0">
                <a:solidFill>
                  <a:schemeClr val="accent1">
                    <a:lumMod val="75000"/>
                  </a:schemeClr>
                </a:solidFill>
              </a:rPr>
              <a:t>Large Visual Slides for stocking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3200" dirty="0">
                <a:solidFill>
                  <a:schemeClr val="accent1">
                    <a:lumMod val="75000"/>
                  </a:schemeClr>
                </a:solidFill>
              </a:rPr>
              <a:t>Smaller Visual Slides for drawers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89776" y="2545482"/>
            <a:ext cx="1411857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NZ" dirty="0"/>
              <a:t>Insert logo </a:t>
            </a:r>
          </a:p>
          <a:p>
            <a:endParaRPr lang="en-NZ" dirty="0"/>
          </a:p>
          <a:p>
            <a:endParaRPr lang="en-NZ" dirty="0"/>
          </a:p>
          <a:p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712" y="6385104"/>
            <a:ext cx="4674079" cy="365125"/>
          </a:xfrm>
        </p:spPr>
        <p:txBody>
          <a:bodyPr/>
          <a:lstStyle/>
          <a:p>
            <a:r>
              <a:rPr lang="en-NZ" dirty="0"/>
              <a:t>Stand. Consult Room Drawers; Visuals Large &amp; Small 27/6/16</a:t>
            </a:r>
          </a:p>
        </p:txBody>
      </p:sp>
    </p:spTree>
    <p:extLst>
      <p:ext uri="{BB962C8B-B14F-4D97-AF65-F5344CB8AC3E}">
        <p14:creationId xmlns:p14="http://schemas.microsoft.com/office/powerpoint/2010/main" val="1135230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1" y="54246"/>
            <a:ext cx="2682238" cy="560232"/>
          </a:xfr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NZ" sz="3600" dirty="0"/>
              <a:t>Drawer One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70713" y="1160006"/>
            <a:ext cx="2161640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dirty="0"/>
              <a:t>Paed Urine bags x 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40" t="6150" r="17284" b="2376"/>
          <a:stretch/>
        </p:blipFill>
        <p:spPr>
          <a:xfrm>
            <a:off x="3502325" y="414069"/>
            <a:ext cx="5791200" cy="6159260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7916867" y="3375714"/>
            <a:ext cx="2078917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dirty="0"/>
              <a:t>Speciman bags x 20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379125" y="5774859"/>
            <a:ext cx="1828800" cy="64633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dirty="0"/>
              <a:t>Strawberry punnet x 10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99309" y="673375"/>
            <a:ext cx="1828800" cy="64633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dirty="0"/>
              <a:t>Faeces pottles</a:t>
            </a:r>
          </a:p>
          <a:p>
            <a:pPr algn="ctr"/>
            <a:r>
              <a:rPr lang="en-NZ" dirty="0"/>
              <a:t> ¾ fill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70805" y="3979352"/>
            <a:ext cx="1828800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dirty="0"/>
              <a:t>Urine pottles x 9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68280" y="6098024"/>
            <a:ext cx="2090857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dirty="0"/>
              <a:t>Vaginal swabs x 10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45844" y="2026310"/>
            <a:ext cx="1486630" cy="64633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dirty="0"/>
              <a:t>Paed Urine bags x 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050929" y="424698"/>
            <a:ext cx="2634427" cy="258532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dirty="0"/>
              <a:t>Steroid Injections</a:t>
            </a:r>
          </a:p>
          <a:p>
            <a:pPr algn="ctr"/>
            <a:r>
              <a:rPr lang="en-NZ" dirty="0" err="1"/>
              <a:t>Betadine</a:t>
            </a:r>
            <a:r>
              <a:rPr lang="en-NZ" dirty="0"/>
              <a:t> x1</a:t>
            </a:r>
          </a:p>
          <a:p>
            <a:pPr algn="ctr"/>
            <a:r>
              <a:rPr lang="en-NZ" dirty="0"/>
              <a:t>Kenacord A-40 x 2</a:t>
            </a:r>
          </a:p>
          <a:p>
            <a:pPr algn="ctr"/>
            <a:r>
              <a:rPr lang="en-NZ" dirty="0"/>
              <a:t>Cotton wool balls x 4</a:t>
            </a:r>
          </a:p>
          <a:p>
            <a:pPr algn="ctr"/>
            <a:r>
              <a:rPr lang="en-NZ" dirty="0"/>
              <a:t>Plasters x 4</a:t>
            </a:r>
          </a:p>
          <a:p>
            <a:pPr algn="ctr"/>
            <a:r>
              <a:rPr lang="en-NZ" dirty="0"/>
              <a:t>5ml syringe x2</a:t>
            </a:r>
          </a:p>
          <a:p>
            <a:pPr algn="ctr"/>
            <a:r>
              <a:rPr lang="en-NZ" dirty="0"/>
              <a:t>Needles 22g 1 ½ inch x 2</a:t>
            </a:r>
          </a:p>
          <a:p>
            <a:pPr algn="ctr"/>
            <a:r>
              <a:rPr lang="en-NZ" dirty="0"/>
              <a:t>Needles 25g 1 inch x 2</a:t>
            </a:r>
          </a:p>
          <a:p>
            <a:pPr algn="ctr"/>
            <a:r>
              <a:rPr lang="en-NZ" dirty="0"/>
              <a:t>Alcohol swab x4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90043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0" t="1285" r="16708" b="5391"/>
          <a:stretch/>
        </p:blipFill>
        <p:spPr>
          <a:xfrm rot="5400000">
            <a:off x="3119742" y="408730"/>
            <a:ext cx="6166717" cy="5866233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523998" y="1122363"/>
            <a:ext cx="2095085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dirty="0"/>
              <a:t>Box of condoms x 1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89008" y="2360848"/>
            <a:ext cx="1828800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dirty="0"/>
              <a:t>Thin Preps x 10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58072" y="1160134"/>
            <a:ext cx="1828800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dirty="0"/>
              <a:t>Panty Liners x 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72507" y="582183"/>
            <a:ext cx="2059104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dirty="0"/>
              <a:t>Pregnancy Test x 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44989" y="1017323"/>
            <a:ext cx="1828800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dirty="0"/>
              <a:t>Speculum S x2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8017" y="4568197"/>
            <a:ext cx="3529791" cy="172354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dirty="0"/>
              <a:t>Herpes x 2</a:t>
            </a:r>
          </a:p>
          <a:p>
            <a:pPr algn="ctr"/>
            <a:r>
              <a:rPr lang="en-NZ" dirty="0"/>
              <a:t>Urine Chlamydia + Gonorrhoea x 2 </a:t>
            </a:r>
          </a:p>
          <a:p>
            <a:pPr algn="ctr"/>
            <a:r>
              <a:rPr lang="en-NZ" dirty="0"/>
              <a:t>Vaginal Chlamydia x 8</a:t>
            </a:r>
          </a:p>
          <a:p>
            <a:pPr algn="ctr"/>
            <a:r>
              <a:rPr lang="en-NZ" dirty="0"/>
              <a:t>Vaginal Swabs x 10</a:t>
            </a:r>
          </a:p>
          <a:p>
            <a:pPr algn="ctr"/>
            <a:r>
              <a:rPr lang="en-NZ" sz="1600" dirty="0"/>
              <a:t>Brooms x 10 &amp; Brushes x 5</a:t>
            </a:r>
          </a:p>
          <a:p>
            <a:pPr algn="ctr"/>
            <a:r>
              <a:rPr lang="en-NZ" dirty="0"/>
              <a:t>Jumbo Swabs x 10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40385" y="2076803"/>
            <a:ext cx="1828800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dirty="0"/>
              <a:t>Speculum M x5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7071" y="54246"/>
            <a:ext cx="2682238" cy="5602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3600" dirty="0"/>
              <a:t>Drawer Two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36983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7071" y="54246"/>
            <a:ext cx="2682238" cy="5602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3600" dirty="0"/>
              <a:t>Drawer Three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5" t="3757" r="25860" b="11515"/>
          <a:stretch/>
        </p:blipFill>
        <p:spPr>
          <a:xfrm>
            <a:off x="2973757" y="300748"/>
            <a:ext cx="6221971" cy="6259832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2737300" y="1465404"/>
            <a:ext cx="1828800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dirty="0"/>
              <a:t>Spacers x 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10294" y="6237607"/>
            <a:ext cx="1828800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dirty="0"/>
              <a:t>Asthma wheel x 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61154" y="5914441"/>
            <a:ext cx="1828800" cy="64633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dirty="0"/>
              <a:t>Mouth pieces (full)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152587" y="4783266"/>
            <a:ext cx="2201876" cy="120032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dirty="0"/>
              <a:t>Demo Peak flow meters</a:t>
            </a:r>
          </a:p>
          <a:p>
            <a:pPr algn="ctr"/>
            <a:r>
              <a:rPr lang="en-NZ" dirty="0"/>
              <a:t>Low range x 1</a:t>
            </a:r>
          </a:p>
          <a:p>
            <a:pPr algn="ctr"/>
            <a:r>
              <a:rPr lang="en-NZ" dirty="0"/>
              <a:t>Medium range x 1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006880" y="2301122"/>
            <a:ext cx="1828800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dirty="0"/>
              <a:t>Monofilament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152587" y="129696"/>
            <a:ext cx="2086283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dirty="0"/>
              <a:t>Measuring Tape x1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80865" y="660485"/>
            <a:ext cx="2635618" cy="92333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dirty="0"/>
              <a:t>Patient Peak flow meters</a:t>
            </a:r>
          </a:p>
          <a:p>
            <a:pPr algn="ctr"/>
            <a:r>
              <a:rPr lang="en-NZ" dirty="0"/>
              <a:t>Low range x 1</a:t>
            </a:r>
          </a:p>
          <a:p>
            <a:pPr algn="ctr"/>
            <a:r>
              <a:rPr lang="en-NZ" dirty="0"/>
              <a:t>Medium range x 1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711639" y="3292357"/>
            <a:ext cx="1828800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dirty="0"/>
              <a:t>Child Masks x 2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95947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40" t="6150" r="17284" b="2376"/>
          <a:stretch/>
        </p:blipFill>
        <p:spPr>
          <a:xfrm>
            <a:off x="161962" y="3202508"/>
            <a:ext cx="3329796" cy="3541421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286644" y="5327761"/>
            <a:ext cx="1071546" cy="24622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1000" dirty="0"/>
              <a:t>Urine pottles x 9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2804" y="3284156"/>
            <a:ext cx="590807" cy="57113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1000" dirty="0"/>
              <a:t>Faeces pottles</a:t>
            </a:r>
          </a:p>
          <a:p>
            <a:pPr algn="ctr"/>
            <a:r>
              <a:rPr lang="en-NZ" sz="1000" dirty="0"/>
              <a:t> ¾ fill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37056" y="4127926"/>
            <a:ext cx="1234555" cy="24622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1000" dirty="0"/>
              <a:t>Paed Urine bags x 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94301" y="5450871"/>
            <a:ext cx="1213448" cy="24622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1000" dirty="0"/>
              <a:t>Speciman bags x 20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90869" y="6497708"/>
            <a:ext cx="1416880" cy="24622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1000" dirty="0"/>
              <a:t>Strawberry punnet x 10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86644" y="6480734"/>
            <a:ext cx="1259456" cy="24622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1000" dirty="0"/>
              <a:t>Vaginal swabs x 10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801025" y="3247117"/>
            <a:ext cx="1190446" cy="193899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1000" dirty="0"/>
              <a:t>Steroid Injections</a:t>
            </a:r>
          </a:p>
          <a:p>
            <a:pPr algn="ctr"/>
            <a:r>
              <a:rPr lang="en-NZ" sz="1000" dirty="0"/>
              <a:t>Betadine</a:t>
            </a:r>
          </a:p>
          <a:p>
            <a:pPr algn="ctr"/>
            <a:r>
              <a:rPr lang="en-NZ" sz="1000" dirty="0"/>
              <a:t>Kenacord A-40 x 2</a:t>
            </a:r>
          </a:p>
          <a:p>
            <a:pPr algn="ctr"/>
            <a:r>
              <a:rPr lang="en-NZ" sz="1000" dirty="0"/>
              <a:t>Cotton wool balls x 4</a:t>
            </a:r>
          </a:p>
          <a:p>
            <a:pPr algn="ctr"/>
            <a:r>
              <a:rPr lang="en-NZ" sz="1000" dirty="0"/>
              <a:t>Plasters x 4</a:t>
            </a:r>
          </a:p>
          <a:p>
            <a:pPr algn="ctr"/>
            <a:r>
              <a:rPr lang="en-NZ" sz="1000" dirty="0"/>
              <a:t>5ml syringe x2</a:t>
            </a:r>
          </a:p>
          <a:p>
            <a:pPr algn="ctr"/>
            <a:r>
              <a:rPr lang="en-NZ" sz="1000" dirty="0"/>
              <a:t>Needles 22g 1 ½ inch x 2</a:t>
            </a:r>
          </a:p>
          <a:p>
            <a:pPr algn="ctr"/>
            <a:r>
              <a:rPr lang="en-NZ" sz="1000" dirty="0"/>
              <a:t>Needles 25g 1 inch x 2</a:t>
            </a:r>
          </a:p>
          <a:p>
            <a:pPr algn="ctr"/>
            <a:r>
              <a:rPr lang="en-NZ" sz="1000" dirty="0"/>
              <a:t>Alcohol swab x4 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1234891" y="3274783"/>
            <a:ext cx="1101552" cy="2172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1000" dirty="0"/>
              <a:t>Drawer One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0" t="1285" r="16708" b="5391"/>
          <a:stretch/>
        </p:blipFill>
        <p:spPr>
          <a:xfrm rot="5400000">
            <a:off x="4173911" y="3270638"/>
            <a:ext cx="3593461" cy="3418363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4244207" y="3721790"/>
            <a:ext cx="839627" cy="40011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1000" dirty="0"/>
              <a:t>Box of condoms x 1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25576" y="3229864"/>
            <a:ext cx="1113917" cy="24622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1000" dirty="0"/>
              <a:t>Panty Liners x 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77613" y="4626720"/>
            <a:ext cx="1041739" cy="25042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1000" dirty="0"/>
              <a:t>Thin Preps x 10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45021" y="5620386"/>
            <a:ext cx="1668110" cy="116955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1000" dirty="0"/>
              <a:t>Herpes x 2</a:t>
            </a:r>
          </a:p>
          <a:p>
            <a:pPr algn="ctr"/>
            <a:r>
              <a:rPr lang="en-NZ" sz="1000" dirty="0"/>
              <a:t>Urine Chlamydia + Gonorrhoea x 2 </a:t>
            </a:r>
          </a:p>
          <a:p>
            <a:pPr algn="ctr"/>
            <a:r>
              <a:rPr lang="en-NZ" sz="1000" dirty="0"/>
              <a:t>Vaginal Chlamydia x 8</a:t>
            </a:r>
          </a:p>
          <a:p>
            <a:pPr algn="ctr"/>
            <a:r>
              <a:rPr lang="en-NZ" sz="1000" dirty="0"/>
              <a:t>Vaginal Swabs x 10</a:t>
            </a:r>
          </a:p>
          <a:p>
            <a:pPr algn="ctr"/>
            <a:r>
              <a:rPr lang="en-NZ" sz="1000" dirty="0"/>
              <a:t>Brooms x 10 &amp; Brushes x 5</a:t>
            </a:r>
          </a:p>
          <a:p>
            <a:pPr algn="ctr"/>
            <a:r>
              <a:rPr lang="en-NZ" sz="1000" dirty="0"/>
              <a:t>Jumbo Swabs x 10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30534" y="3274783"/>
            <a:ext cx="979314" cy="24622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1000" dirty="0"/>
              <a:t>Speculum S x2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590277" y="4380499"/>
            <a:ext cx="994196" cy="24622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1000" dirty="0"/>
              <a:t>Speculum M x5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619834" y="3687284"/>
            <a:ext cx="878102" cy="40011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1000" dirty="0"/>
              <a:t>Pregnancy Test x 4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5406791" y="3274783"/>
            <a:ext cx="1101552" cy="2172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1000" dirty="0"/>
              <a:t>Drawer Two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5" t="3757" r="25860" b="11515"/>
          <a:stretch/>
        </p:blipFill>
        <p:spPr>
          <a:xfrm>
            <a:off x="8323441" y="3226548"/>
            <a:ext cx="3496107" cy="3517381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  <p:sp>
        <p:nvSpPr>
          <p:cNvPr id="40" name="TextBox 39"/>
          <p:cNvSpPr txBox="1"/>
          <p:nvPr/>
        </p:nvSpPr>
        <p:spPr>
          <a:xfrm>
            <a:off x="9334530" y="3521004"/>
            <a:ext cx="1473928" cy="55399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1000" dirty="0"/>
              <a:t>Patient Peak flow meters</a:t>
            </a:r>
          </a:p>
          <a:p>
            <a:pPr algn="ctr"/>
            <a:r>
              <a:rPr lang="en-NZ" sz="1000" dirty="0"/>
              <a:t>Low range x 1</a:t>
            </a:r>
          </a:p>
          <a:p>
            <a:pPr algn="ctr"/>
            <a:r>
              <a:rPr lang="en-NZ" sz="1000" dirty="0"/>
              <a:t>Medium range x 1 </a:t>
            </a: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9453580" y="3225475"/>
            <a:ext cx="1101552" cy="2172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1000" dirty="0"/>
              <a:t>Drawer Three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356131" y="3285692"/>
            <a:ext cx="839787" cy="24622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1000" dirty="0"/>
              <a:t>Spacers x 4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0293821" y="5019983"/>
            <a:ext cx="1463567" cy="55399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1000" dirty="0"/>
              <a:t>Demo Peak flow meters</a:t>
            </a:r>
          </a:p>
          <a:p>
            <a:pPr algn="ctr"/>
            <a:r>
              <a:rPr lang="en-NZ" sz="1000" dirty="0"/>
              <a:t>Low range x 1</a:t>
            </a:r>
          </a:p>
          <a:p>
            <a:pPr algn="ctr"/>
            <a:r>
              <a:rPr lang="en-NZ" sz="1000" dirty="0"/>
              <a:t>Medium range x 1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0764041" y="4216613"/>
            <a:ext cx="993347" cy="24622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1000" dirty="0"/>
              <a:t>Monofilament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1022878" y="3406159"/>
            <a:ext cx="773943" cy="40011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1000" dirty="0"/>
              <a:t>Measuring Tape x1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769793" y="4850107"/>
            <a:ext cx="1077677" cy="24622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1000" dirty="0"/>
              <a:t>Child Masks x 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323441" y="6488015"/>
            <a:ext cx="1301578" cy="24481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1000" dirty="0"/>
              <a:t>Mouth pieces (full)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0066359" y="6394944"/>
            <a:ext cx="1194355" cy="24803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1000" dirty="0"/>
              <a:t>Asthma wheel x 1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3" name="TextBox 2"/>
          <p:cNvSpPr txBox="1"/>
          <p:nvPr/>
        </p:nvSpPr>
        <p:spPr>
          <a:xfrm>
            <a:off x="494009" y="783137"/>
            <a:ext cx="7534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These visuals were essentially designed to be printed in colour, laminated and cut to size so that they fit inside the drawers of the consult rooms </a:t>
            </a: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17071" y="54246"/>
            <a:ext cx="2682238" cy="5602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3600" dirty="0"/>
              <a:t>All Drawers</a:t>
            </a:r>
          </a:p>
        </p:txBody>
      </p:sp>
    </p:spTree>
    <p:extLst>
      <p:ext uri="{BB962C8B-B14F-4D97-AF65-F5344CB8AC3E}">
        <p14:creationId xmlns:p14="http://schemas.microsoft.com/office/powerpoint/2010/main" val="4047732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7071" y="54246"/>
            <a:ext cx="2682238" cy="5602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3600" dirty="0"/>
              <a:t>Trolley &amp; Shelf </a:t>
            </a:r>
          </a:p>
        </p:txBody>
      </p:sp>
      <p:pic>
        <p:nvPicPr>
          <p:cNvPr id="6" name="Picture 5" descr="C:\Users\jo\Documents\Compass\RRS\Consult Room photos\DSC_081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2" t="-29" r="5241" b="1842"/>
          <a:stretch/>
        </p:blipFill>
        <p:spPr bwMode="auto">
          <a:xfrm rot="5400000">
            <a:off x="-48214" y="3255997"/>
            <a:ext cx="3664968" cy="3146812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233495" y="2984602"/>
            <a:ext cx="1101552" cy="2172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1000" dirty="0"/>
              <a:t>Trolley Layout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1219" y="2984602"/>
            <a:ext cx="3357677" cy="3693319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NZ" dirty="0"/>
              <a:t>Insert Shelf Layout</a:t>
            </a:r>
          </a:p>
          <a:p>
            <a:endParaRPr lang="en-NZ" dirty="0"/>
          </a:p>
          <a:p>
            <a:endParaRPr lang="en-NZ" dirty="0"/>
          </a:p>
          <a:p>
            <a:endParaRPr lang="en-NZ" dirty="0"/>
          </a:p>
          <a:p>
            <a:endParaRPr lang="en-NZ" dirty="0"/>
          </a:p>
          <a:p>
            <a:endParaRPr lang="en-NZ" dirty="0"/>
          </a:p>
          <a:p>
            <a:endParaRPr lang="en-NZ" dirty="0"/>
          </a:p>
          <a:p>
            <a:endParaRPr lang="en-NZ" dirty="0"/>
          </a:p>
          <a:p>
            <a:endParaRPr lang="en-NZ" dirty="0"/>
          </a:p>
          <a:p>
            <a:endParaRPr lang="en-NZ" dirty="0"/>
          </a:p>
          <a:p>
            <a:endParaRPr lang="en-NZ" dirty="0"/>
          </a:p>
          <a:p>
            <a:r>
              <a:rPr lang="en-NZ" dirty="0"/>
              <a:t>*Couch covers are kept in drawers under the bed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0864" y="3252427"/>
            <a:ext cx="1234555" cy="24622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1000" dirty="0"/>
              <a:t>Light Source  x 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1343" y="4374147"/>
            <a:ext cx="773991" cy="24622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1000" dirty="0"/>
              <a:t>Tissues x 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95414" y="5196351"/>
            <a:ext cx="1234555" cy="24622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1000" dirty="0"/>
              <a:t>Couch Covers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96047" y="6156112"/>
            <a:ext cx="1234555" cy="40011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1000" dirty="0"/>
              <a:t>Gloves – medium x 1 box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7949" y="6140933"/>
            <a:ext cx="1234555" cy="40011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1000" dirty="0"/>
              <a:t>Gloves – small x 1 box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4950" y="3271097"/>
            <a:ext cx="1234555" cy="24622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1000" dirty="0"/>
              <a:t>Thin Prep holder x 1 </a:t>
            </a:r>
          </a:p>
        </p:txBody>
      </p:sp>
      <p:sp>
        <p:nvSpPr>
          <p:cNvPr id="15" name="TextBox 14"/>
          <p:cNvSpPr txBox="1"/>
          <p:nvPr/>
        </p:nvSpPr>
        <p:spPr>
          <a:xfrm rot="2252298">
            <a:off x="1295415" y="3861576"/>
            <a:ext cx="1234555" cy="24622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1000" dirty="0"/>
              <a:t>Lubricant bottle x 1 </a:t>
            </a:r>
          </a:p>
        </p:txBody>
      </p:sp>
      <p:sp>
        <p:nvSpPr>
          <p:cNvPr id="16" name="TextBox 15"/>
          <p:cNvSpPr txBox="1"/>
          <p:nvPr/>
        </p:nvSpPr>
        <p:spPr>
          <a:xfrm rot="1094030">
            <a:off x="2082030" y="3864752"/>
            <a:ext cx="1234555" cy="24622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1000" dirty="0"/>
              <a:t>Test Tube holder x 1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784270" y="1131273"/>
            <a:ext cx="79174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dirty="0"/>
              <a:t>These visuals were essentially designed to be printed in colour, laminated and cut to size so that they fit inside the drawers of the consult rooms </a:t>
            </a:r>
          </a:p>
        </p:txBody>
      </p:sp>
    </p:spTree>
    <p:extLst>
      <p:ext uri="{BB962C8B-B14F-4D97-AF65-F5344CB8AC3E}">
        <p14:creationId xmlns:p14="http://schemas.microsoft.com/office/powerpoint/2010/main" val="1356523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7071" y="54246"/>
            <a:ext cx="2682238" cy="5602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3600" dirty="0"/>
              <a:t>Trolley</a:t>
            </a:r>
          </a:p>
        </p:txBody>
      </p:sp>
      <p:pic>
        <p:nvPicPr>
          <p:cNvPr id="8" name="Picture 7" descr="C:\Users\jo\Documents\Compass\RRS\Consult Room photos\DSC_081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2" t="-29" r="5241" b="1842"/>
          <a:stretch/>
        </p:blipFill>
        <p:spPr bwMode="auto">
          <a:xfrm rot="5400000">
            <a:off x="2791635" y="482327"/>
            <a:ext cx="6285781" cy="5624422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916424" y="634309"/>
            <a:ext cx="1828800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dirty="0"/>
              <a:t>Light Source x 1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62315" y="160672"/>
            <a:ext cx="2062885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dirty="0"/>
              <a:t>Lubricant x 1 bottle </a:t>
            </a:r>
          </a:p>
        </p:txBody>
      </p:sp>
      <p:sp>
        <p:nvSpPr>
          <p:cNvPr id="11" name="TextBox 10"/>
          <p:cNvSpPr txBox="1"/>
          <p:nvPr/>
        </p:nvSpPr>
        <p:spPr>
          <a:xfrm rot="19962369">
            <a:off x="6271182" y="634309"/>
            <a:ext cx="2341957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dirty="0"/>
              <a:t>Test Tube holder x 1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17843" y="1735939"/>
            <a:ext cx="2228894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dirty="0"/>
              <a:t>Thin Prep holder  x 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02471" y="4086684"/>
            <a:ext cx="1828800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dirty="0"/>
              <a:t>Couch Covers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54841" y="5548157"/>
            <a:ext cx="2352860" cy="64633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dirty="0"/>
              <a:t>Gloves – medium x 1 box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73671" y="5665833"/>
            <a:ext cx="1828800" cy="64633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dirty="0"/>
              <a:t>Gloves – small x 1 box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33515" y="2224966"/>
            <a:ext cx="1828800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dirty="0"/>
              <a:t>Tissues x 1 box</a:t>
            </a:r>
          </a:p>
        </p:txBody>
      </p:sp>
    </p:spTree>
    <p:extLst>
      <p:ext uri="{BB962C8B-B14F-4D97-AF65-F5344CB8AC3E}">
        <p14:creationId xmlns:p14="http://schemas.microsoft.com/office/powerpoint/2010/main" val="2829602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F4CE4520D6F3469B020C8501506770" ma:contentTypeVersion="14" ma:contentTypeDescription="Create a new document." ma:contentTypeScope="" ma:versionID="e10718081a6bee55ec794f318549e375">
  <xsd:schema xmlns:xsd="http://www.w3.org/2001/XMLSchema" xmlns:xs="http://www.w3.org/2001/XMLSchema" xmlns:p="http://schemas.microsoft.com/office/2006/metadata/properties" xmlns:ns1="http://schemas.microsoft.com/sharepoint/v3" xmlns:ns2="662774e8-ceb8-4889-889a-aa8b0aa1d1db" xmlns:ns3="9f0e7999-c8ed-4616-b0a4-fece3b66517b" targetNamespace="http://schemas.microsoft.com/office/2006/metadata/properties" ma:root="true" ma:fieldsID="8064651da9f971ba128248e9d2024f4e" ns1:_="" ns2:_="" ns3:_="">
    <xsd:import namespace="http://schemas.microsoft.com/sharepoint/v3"/>
    <xsd:import namespace="662774e8-ceb8-4889-889a-aa8b0aa1d1db"/>
    <xsd:import namespace="9f0e7999-c8ed-4616-b0a4-fece3b6651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2774e8-ceb8-4889-889a-aa8b0aa1d1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0e7999-c8ed-4616-b0a4-fece3b66517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CC61F69-DD97-49A3-ADA3-66E155805F25}"/>
</file>

<file path=customXml/itemProps2.xml><?xml version="1.0" encoding="utf-8"?>
<ds:datastoreItem xmlns:ds="http://schemas.openxmlformats.org/officeDocument/2006/customXml" ds:itemID="{AF93127B-CA67-424B-B017-3070A2D2BB0B}"/>
</file>

<file path=customXml/itemProps3.xml><?xml version="1.0" encoding="utf-8"?>
<ds:datastoreItem xmlns:ds="http://schemas.openxmlformats.org/officeDocument/2006/customXml" ds:itemID="{A942154E-3823-429E-ABFC-882EF511B0BE}"/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510</Words>
  <Application>Microsoft Office PowerPoint</Application>
  <PresentationFormat>Widescreen</PresentationFormat>
  <Paragraphs>128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Insert Surgery Name  Standardised Consult Room Drawers/Trolleys/Shelf</vt:lpstr>
      <vt:lpstr>Drawer One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 Henson</dc:creator>
  <cp:lastModifiedBy>Kirsten Kyle</cp:lastModifiedBy>
  <cp:revision>23</cp:revision>
  <dcterms:created xsi:type="dcterms:W3CDTF">2016-06-25T07:47:27Z</dcterms:created>
  <dcterms:modified xsi:type="dcterms:W3CDTF">2020-11-09T01:28:49Z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0x01010067F4CE4520D6F3469B020C8501506770</vt:lpwstr>
  </property>
</Properties>
</file>